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36"/>
  </p:notesMasterIdLst>
  <p:sldIdLst>
    <p:sldId id="259" r:id="rId5"/>
    <p:sldId id="771" r:id="rId6"/>
    <p:sldId id="774" r:id="rId7"/>
    <p:sldId id="817" r:id="rId8"/>
    <p:sldId id="807" r:id="rId9"/>
    <p:sldId id="772" r:id="rId10"/>
    <p:sldId id="776" r:id="rId11"/>
    <p:sldId id="800" r:id="rId12"/>
    <p:sldId id="512" r:id="rId13"/>
    <p:sldId id="777" r:id="rId14"/>
    <p:sldId id="823" r:id="rId15"/>
    <p:sldId id="775" r:id="rId16"/>
    <p:sldId id="778" r:id="rId17"/>
    <p:sldId id="518" r:id="rId18"/>
    <p:sldId id="517" r:id="rId19"/>
    <p:sldId id="816" r:id="rId20"/>
    <p:sldId id="819" r:id="rId21"/>
    <p:sldId id="519" r:id="rId22"/>
    <p:sldId id="531" r:id="rId23"/>
    <p:sldId id="822" r:id="rId24"/>
    <p:sldId id="802" r:id="rId25"/>
    <p:sldId id="522" r:id="rId26"/>
    <p:sldId id="523" r:id="rId27"/>
    <p:sldId id="515" r:id="rId28"/>
    <p:sldId id="791" r:id="rId29"/>
    <p:sldId id="534" r:id="rId30"/>
    <p:sldId id="529" r:id="rId31"/>
    <p:sldId id="528" r:id="rId32"/>
    <p:sldId id="804" r:id="rId33"/>
    <p:sldId id="821" r:id="rId34"/>
    <p:sldId id="536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a Holtemeyer" initials="JH" lastIdx="4" clrIdx="0">
    <p:extLst>
      <p:ext uri="{19B8F6BF-5375-455C-9EA6-DF929625EA0E}">
        <p15:presenceInfo xmlns:p15="http://schemas.microsoft.com/office/powerpoint/2012/main" userId="S::Holtemeyer@theiacp.org::8c008066-a265-4360-bb39-29bb14e5b2f9" providerId="AD"/>
      </p:ext>
    </p:extLst>
  </p:cmAuthor>
  <p:cmAuthor id="2" name="Guest User" initials="GU" lastIdx="8" clrIdx="1">
    <p:extLst>
      <p:ext uri="{19B8F6BF-5375-455C-9EA6-DF929625EA0E}">
        <p15:presenceInfo xmlns:p15="http://schemas.microsoft.com/office/powerpoint/2012/main" userId="S::urn:spo:anon#c1c3e091692728b146d2537ab055e858561763102f0405a56da89dd5976729a8::" providerId="AD"/>
      </p:ext>
    </p:extLst>
  </p:cmAuthor>
  <p:cmAuthor id="3" name="Rachel Apfelbaum" initials="RA" lastIdx="1" clrIdx="2">
    <p:extLst>
      <p:ext uri="{19B8F6BF-5375-455C-9EA6-DF929625EA0E}">
        <p15:presenceInfo xmlns:p15="http://schemas.microsoft.com/office/powerpoint/2012/main" userId="S::Apfelbaum@theiacp.org::0567c5f1-add8-4593-8655-9696a85e8ea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987" autoAdjust="0"/>
    <p:restoredTop sz="82996" autoAdjust="0"/>
  </p:normalViewPr>
  <p:slideViewPr>
    <p:cSldViewPr snapToGrid="0">
      <p:cViewPr varScale="1">
        <p:scale>
          <a:sx n="71" d="100"/>
          <a:sy n="71" d="100"/>
        </p:scale>
        <p:origin x="177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6/11/relationships/changesInfo" Target="changesInfos/changesInfo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el Apfelbaum" userId="0567c5f1-add8-4593-8655-9696a85e8eac" providerId="ADAL" clId="{AB4C8330-2245-4E5D-B26E-FEEFC2EA6195}"/>
    <pc:docChg chg="delSld">
      <pc:chgData name="Rachel Apfelbaum" userId="0567c5f1-add8-4593-8655-9696a85e8eac" providerId="ADAL" clId="{AB4C8330-2245-4E5D-B26E-FEEFC2EA6195}" dt="2020-09-02T01:42:19.414" v="0" actId="2696"/>
      <pc:docMkLst>
        <pc:docMk/>
      </pc:docMkLst>
      <pc:sldChg chg="del">
        <pc:chgData name="Rachel Apfelbaum" userId="0567c5f1-add8-4593-8655-9696a85e8eac" providerId="ADAL" clId="{AB4C8330-2245-4E5D-B26E-FEEFC2EA6195}" dt="2020-09-02T01:42:19.414" v="0" actId="2696"/>
        <pc:sldMkLst>
          <pc:docMk/>
          <pc:sldMk cId="1427389096" sldId="781"/>
        </pc:sldMkLst>
      </pc:sldChg>
      <pc:sldChg chg="del">
        <pc:chgData name="Rachel Apfelbaum" userId="0567c5f1-add8-4593-8655-9696a85e8eac" providerId="ADAL" clId="{AB4C8330-2245-4E5D-B26E-FEEFC2EA6195}" dt="2020-09-02T01:42:19.414" v="0" actId="2696"/>
        <pc:sldMkLst>
          <pc:docMk/>
          <pc:sldMk cId="2174185434" sldId="790"/>
        </pc:sldMkLst>
      </pc:sldChg>
      <pc:sldChg chg="del">
        <pc:chgData name="Rachel Apfelbaum" userId="0567c5f1-add8-4593-8655-9696a85e8eac" providerId="ADAL" clId="{AB4C8330-2245-4E5D-B26E-FEEFC2EA6195}" dt="2020-09-02T01:42:19.414" v="0" actId="2696"/>
        <pc:sldMkLst>
          <pc:docMk/>
          <pc:sldMk cId="2293480287" sldId="794"/>
        </pc:sldMkLst>
      </pc:sldChg>
      <pc:sldChg chg="del">
        <pc:chgData name="Rachel Apfelbaum" userId="0567c5f1-add8-4593-8655-9696a85e8eac" providerId="ADAL" clId="{AB4C8330-2245-4E5D-B26E-FEEFC2EA6195}" dt="2020-09-02T01:42:19.414" v="0" actId="2696"/>
        <pc:sldMkLst>
          <pc:docMk/>
          <pc:sldMk cId="1527147080" sldId="803"/>
        </pc:sldMkLst>
      </pc:sldChg>
      <pc:sldChg chg="del">
        <pc:chgData name="Rachel Apfelbaum" userId="0567c5f1-add8-4593-8655-9696a85e8eac" providerId="ADAL" clId="{AB4C8330-2245-4E5D-B26E-FEEFC2EA6195}" dt="2020-09-02T01:42:19.414" v="0" actId="2696"/>
        <pc:sldMkLst>
          <pc:docMk/>
          <pc:sldMk cId="2613059796" sldId="811"/>
        </pc:sldMkLst>
      </pc:sldChg>
      <pc:sldChg chg="del">
        <pc:chgData name="Rachel Apfelbaum" userId="0567c5f1-add8-4593-8655-9696a85e8eac" providerId="ADAL" clId="{AB4C8330-2245-4E5D-B26E-FEEFC2EA6195}" dt="2020-09-02T01:42:19.414" v="0" actId="2696"/>
        <pc:sldMkLst>
          <pc:docMk/>
          <pc:sldMk cId="1977992319" sldId="824"/>
        </pc:sldMkLst>
      </pc:sldChg>
      <pc:sldChg chg="del">
        <pc:chgData name="Rachel Apfelbaum" userId="0567c5f1-add8-4593-8655-9696a85e8eac" providerId="ADAL" clId="{AB4C8330-2245-4E5D-B26E-FEEFC2EA6195}" dt="2020-09-02T01:42:19.414" v="0" actId="2696"/>
        <pc:sldMkLst>
          <pc:docMk/>
          <pc:sldMk cId="2909929853" sldId="825"/>
        </pc:sldMkLst>
      </pc:sldChg>
      <pc:sldChg chg="del">
        <pc:chgData name="Rachel Apfelbaum" userId="0567c5f1-add8-4593-8655-9696a85e8eac" providerId="ADAL" clId="{AB4C8330-2245-4E5D-B26E-FEEFC2EA6195}" dt="2020-09-02T01:42:19.414" v="0" actId="2696"/>
        <pc:sldMkLst>
          <pc:docMk/>
          <pc:sldMk cId="3330293811" sldId="826"/>
        </pc:sldMkLst>
      </pc:sldChg>
    </pc:docChg>
  </pc:docChgLst>
  <pc:docChgLst>
    <pc:chgData name="Rachel Apfelbaum" userId="0567c5f1-add8-4593-8655-9696a85e8eac" providerId="ADAL" clId="{57CF6B00-6190-4D1D-B2E0-184254162533}"/>
    <pc:docChg chg="custSel addSld delSld modSld sldOrd">
      <pc:chgData name="Rachel Apfelbaum" userId="0567c5f1-add8-4593-8655-9696a85e8eac" providerId="ADAL" clId="{57CF6B00-6190-4D1D-B2E0-184254162533}" dt="2020-07-20T18:35:38.654" v="1610" actId="2696"/>
      <pc:docMkLst>
        <pc:docMk/>
      </pc:docMkLst>
      <pc:sldChg chg="modSp mod">
        <pc:chgData name="Rachel Apfelbaum" userId="0567c5f1-add8-4593-8655-9696a85e8eac" providerId="ADAL" clId="{57CF6B00-6190-4D1D-B2E0-184254162533}" dt="2020-07-20T16:07:54.531" v="343" actId="20577"/>
        <pc:sldMkLst>
          <pc:docMk/>
          <pc:sldMk cId="2255898649" sldId="519"/>
        </pc:sldMkLst>
        <pc:spChg chg="mod">
          <ac:chgData name="Rachel Apfelbaum" userId="0567c5f1-add8-4593-8655-9696a85e8eac" providerId="ADAL" clId="{57CF6B00-6190-4D1D-B2E0-184254162533}" dt="2020-07-20T16:07:54.531" v="343" actId="20577"/>
          <ac:spMkLst>
            <pc:docMk/>
            <pc:sldMk cId="2255898649" sldId="519"/>
            <ac:spMk id="4" creationId="{7A5722D7-A758-4DB8-869D-9F6D36D15877}"/>
          </ac:spMkLst>
        </pc:spChg>
      </pc:sldChg>
      <pc:sldChg chg="modSp">
        <pc:chgData name="Rachel Apfelbaum" userId="0567c5f1-add8-4593-8655-9696a85e8eac" providerId="ADAL" clId="{57CF6B00-6190-4D1D-B2E0-184254162533}" dt="2020-07-20T17:11:19.790" v="883" actId="20578"/>
        <pc:sldMkLst>
          <pc:docMk/>
          <pc:sldMk cId="482526148" sldId="522"/>
        </pc:sldMkLst>
        <pc:spChg chg="mod">
          <ac:chgData name="Rachel Apfelbaum" userId="0567c5f1-add8-4593-8655-9696a85e8eac" providerId="ADAL" clId="{57CF6B00-6190-4D1D-B2E0-184254162533}" dt="2020-07-20T17:11:19.790" v="883" actId="20578"/>
          <ac:spMkLst>
            <pc:docMk/>
            <pc:sldMk cId="482526148" sldId="522"/>
            <ac:spMk id="3" creationId="{00000000-0000-0000-0000-000000000000}"/>
          </ac:spMkLst>
        </pc:spChg>
      </pc:sldChg>
      <pc:sldChg chg="ord">
        <pc:chgData name="Rachel Apfelbaum" userId="0567c5f1-add8-4593-8655-9696a85e8eac" providerId="ADAL" clId="{57CF6B00-6190-4D1D-B2E0-184254162533}" dt="2020-07-20T18:15:28.416" v="914"/>
        <pc:sldMkLst>
          <pc:docMk/>
          <pc:sldMk cId="1293515839" sldId="528"/>
        </pc:sldMkLst>
      </pc:sldChg>
      <pc:sldChg chg="modSp mod">
        <pc:chgData name="Rachel Apfelbaum" userId="0567c5f1-add8-4593-8655-9696a85e8eac" providerId="ADAL" clId="{57CF6B00-6190-4D1D-B2E0-184254162533}" dt="2020-07-20T18:34:41.617" v="1609" actId="20577"/>
        <pc:sldMkLst>
          <pc:docMk/>
          <pc:sldMk cId="1674178631" sldId="529"/>
        </pc:sldMkLst>
        <pc:spChg chg="mod">
          <ac:chgData name="Rachel Apfelbaum" userId="0567c5f1-add8-4593-8655-9696a85e8eac" providerId="ADAL" clId="{57CF6B00-6190-4D1D-B2E0-184254162533}" dt="2020-07-20T18:34:41.617" v="1609" actId="20577"/>
          <ac:spMkLst>
            <pc:docMk/>
            <pc:sldMk cId="1674178631" sldId="529"/>
            <ac:spMk id="8" creationId="{483FA975-454C-4C75-B5E2-99170DF73B29}"/>
          </ac:spMkLst>
        </pc:spChg>
      </pc:sldChg>
      <pc:sldChg chg="del">
        <pc:chgData name="Rachel Apfelbaum" userId="0567c5f1-add8-4593-8655-9696a85e8eac" providerId="ADAL" clId="{57CF6B00-6190-4D1D-B2E0-184254162533}" dt="2020-07-20T16:55:16.917" v="880" actId="2696"/>
        <pc:sldMkLst>
          <pc:docMk/>
          <pc:sldMk cId="1654599621" sldId="530"/>
        </pc:sldMkLst>
      </pc:sldChg>
      <pc:sldChg chg="modSp mod ord modAnim">
        <pc:chgData name="Rachel Apfelbaum" userId="0567c5f1-add8-4593-8655-9696a85e8eac" providerId="ADAL" clId="{57CF6B00-6190-4D1D-B2E0-184254162533}" dt="2020-07-20T16:54:10.319" v="879" actId="20577"/>
        <pc:sldMkLst>
          <pc:docMk/>
          <pc:sldMk cId="4283237461" sldId="531"/>
        </pc:sldMkLst>
        <pc:spChg chg="mod">
          <ac:chgData name="Rachel Apfelbaum" userId="0567c5f1-add8-4593-8655-9696a85e8eac" providerId="ADAL" clId="{57CF6B00-6190-4D1D-B2E0-184254162533}" dt="2020-07-20T16:54:10.319" v="879" actId="20577"/>
          <ac:spMkLst>
            <pc:docMk/>
            <pc:sldMk cId="4283237461" sldId="531"/>
            <ac:spMk id="3" creationId="{00000000-0000-0000-0000-000000000000}"/>
          </ac:spMkLst>
        </pc:spChg>
      </pc:sldChg>
      <pc:sldChg chg="del">
        <pc:chgData name="Rachel Apfelbaum" userId="0567c5f1-add8-4593-8655-9696a85e8eac" providerId="ADAL" clId="{57CF6B00-6190-4D1D-B2E0-184254162533}" dt="2020-07-20T16:55:16.917" v="880" actId="2696"/>
        <pc:sldMkLst>
          <pc:docMk/>
          <pc:sldMk cId="2384771273" sldId="532"/>
        </pc:sldMkLst>
      </pc:sldChg>
      <pc:sldChg chg="del">
        <pc:chgData name="Rachel Apfelbaum" userId="0567c5f1-add8-4593-8655-9696a85e8eac" providerId="ADAL" clId="{57CF6B00-6190-4D1D-B2E0-184254162533}" dt="2020-07-20T16:55:16.917" v="880" actId="2696"/>
        <pc:sldMkLst>
          <pc:docMk/>
          <pc:sldMk cId="351511996" sldId="533"/>
        </pc:sldMkLst>
      </pc:sldChg>
      <pc:sldChg chg="modSp mod ord">
        <pc:chgData name="Rachel Apfelbaum" userId="0567c5f1-add8-4593-8655-9696a85e8eac" providerId="ADAL" clId="{57CF6B00-6190-4D1D-B2E0-184254162533}" dt="2020-07-20T17:18:44.084" v="910" actId="20577"/>
        <pc:sldMkLst>
          <pc:docMk/>
          <pc:sldMk cId="3581790690" sldId="534"/>
        </pc:sldMkLst>
        <pc:spChg chg="mod">
          <ac:chgData name="Rachel Apfelbaum" userId="0567c5f1-add8-4593-8655-9696a85e8eac" providerId="ADAL" clId="{57CF6B00-6190-4D1D-B2E0-184254162533}" dt="2020-07-20T17:18:44.084" v="910" actId="20577"/>
          <ac:spMkLst>
            <pc:docMk/>
            <pc:sldMk cId="3581790690" sldId="534"/>
            <ac:spMk id="6" creationId="{753816AE-C483-4036-BF4C-AC5DB6C7B61F}"/>
          </ac:spMkLst>
        </pc:spChg>
      </pc:sldChg>
      <pc:sldChg chg="modSp mod">
        <pc:chgData name="Rachel Apfelbaum" userId="0567c5f1-add8-4593-8655-9696a85e8eac" providerId="ADAL" clId="{57CF6B00-6190-4D1D-B2E0-184254162533}" dt="2020-07-20T15:01:07.110" v="99" actId="115"/>
        <pc:sldMkLst>
          <pc:docMk/>
          <pc:sldMk cId="874629440" sldId="774"/>
        </pc:sldMkLst>
        <pc:spChg chg="mod">
          <ac:chgData name="Rachel Apfelbaum" userId="0567c5f1-add8-4593-8655-9696a85e8eac" providerId="ADAL" clId="{57CF6B00-6190-4D1D-B2E0-184254162533}" dt="2020-07-20T15:01:07.110" v="99" actId="115"/>
          <ac:spMkLst>
            <pc:docMk/>
            <pc:sldMk cId="874629440" sldId="774"/>
            <ac:spMk id="3" creationId="{A069449B-7A30-4054-9350-CE83E54487B5}"/>
          </ac:spMkLst>
        </pc:spChg>
      </pc:sldChg>
      <pc:sldChg chg="modSp mod">
        <pc:chgData name="Rachel Apfelbaum" userId="0567c5f1-add8-4593-8655-9696a85e8eac" providerId="ADAL" clId="{57CF6B00-6190-4D1D-B2E0-184254162533}" dt="2020-07-20T15:07:29.077" v="294" actId="27636"/>
        <pc:sldMkLst>
          <pc:docMk/>
          <pc:sldMk cId="1321137120" sldId="775"/>
        </pc:sldMkLst>
        <pc:spChg chg="mod">
          <ac:chgData name="Rachel Apfelbaum" userId="0567c5f1-add8-4593-8655-9696a85e8eac" providerId="ADAL" clId="{57CF6B00-6190-4D1D-B2E0-184254162533}" dt="2020-07-20T15:04:22.829" v="126" actId="6549"/>
          <ac:spMkLst>
            <pc:docMk/>
            <pc:sldMk cId="1321137120" sldId="775"/>
            <ac:spMk id="2" creationId="{D8F08ED0-4C50-43CE-97D5-6758DE472B87}"/>
          </ac:spMkLst>
        </pc:spChg>
        <pc:spChg chg="mod">
          <ac:chgData name="Rachel Apfelbaum" userId="0567c5f1-add8-4593-8655-9696a85e8eac" providerId="ADAL" clId="{57CF6B00-6190-4D1D-B2E0-184254162533}" dt="2020-07-20T15:07:29.077" v="294" actId="27636"/>
          <ac:spMkLst>
            <pc:docMk/>
            <pc:sldMk cId="1321137120" sldId="775"/>
            <ac:spMk id="3" creationId="{859F1ADB-C97F-411C-8669-48135FAC75AD}"/>
          </ac:spMkLst>
        </pc:spChg>
      </pc:sldChg>
      <pc:sldChg chg="modSp mod">
        <pc:chgData name="Rachel Apfelbaum" userId="0567c5f1-add8-4593-8655-9696a85e8eac" providerId="ADAL" clId="{57CF6B00-6190-4D1D-B2E0-184254162533}" dt="2020-07-20T15:08:59.648" v="295" actId="20577"/>
        <pc:sldMkLst>
          <pc:docMk/>
          <pc:sldMk cId="245484658" sldId="776"/>
        </pc:sldMkLst>
        <pc:spChg chg="mod">
          <ac:chgData name="Rachel Apfelbaum" userId="0567c5f1-add8-4593-8655-9696a85e8eac" providerId="ADAL" clId="{57CF6B00-6190-4D1D-B2E0-184254162533}" dt="2020-07-20T15:08:59.648" v="295" actId="20577"/>
          <ac:spMkLst>
            <pc:docMk/>
            <pc:sldMk cId="245484658" sldId="776"/>
            <ac:spMk id="3" creationId="{029F2E47-00CE-45D8-939F-31451B24F953}"/>
          </ac:spMkLst>
        </pc:spChg>
      </pc:sldChg>
      <pc:sldChg chg="mod modShow">
        <pc:chgData name="Rachel Apfelbaum" userId="0567c5f1-add8-4593-8655-9696a85e8eac" providerId="ADAL" clId="{57CF6B00-6190-4D1D-B2E0-184254162533}" dt="2020-07-20T14:57:54.966" v="9" actId="729"/>
        <pc:sldMkLst>
          <pc:docMk/>
          <pc:sldMk cId="1427389096" sldId="781"/>
        </pc:sldMkLst>
      </pc:sldChg>
      <pc:sldChg chg="mod modShow">
        <pc:chgData name="Rachel Apfelbaum" userId="0567c5f1-add8-4593-8655-9696a85e8eac" providerId="ADAL" clId="{57CF6B00-6190-4D1D-B2E0-184254162533}" dt="2020-07-20T14:57:45.890" v="6" actId="729"/>
        <pc:sldMkLst>
          <pc:docMk/>
          <pc:sldMk cId="2174185434" sldId="790"/>
        </pc:sldMkLst>
      </pc:sldChg>
      <pc:sldChg chg="ord">
        <pc:chgData name="Rachel Apfelbaum" userId="0567c5f1-add8-4593-8655-9696a85e8eac" providerId="ADAL" clId="{57CF6B00-6190-4D1D-B2E0-184254162533}" dt="2020-07-20T16:55:59.821" v="882"/>
        <pc:sldMkLst>
          <pc:docMk/>
          <pc:sldMk cId="2275696113" sldId="791"/>
        </pc:sldMkLst>
      </pc:sldChg>
      <pc:sldChg chg="mod modShow">
        <pc:chgData name="Rachel Apfelbaum" userId="0567c5f1-add8-4593-8655-9696a85e8eac" providerId="ADAL" clId="{57CF6B00-6190-4D1D-B2E0-184254162533}" dt="2020-07-20T14:57:48.991" v="7" actId="729"/>
        <pc:sldMkLst>
          <pc:docMk/>
          <pc:sldMk cId="2293480287" sldId="794"/>
        </pc:sldMkLst>
      </pc:sldChg>
      <pc:sldChg chg="del">
        <pc:chgData name="Rachel Apfelbaum" userId="0567c5f1-add8-4593-8655-9696a85e8eac" providerId="ADAL" clId="{57CF6B00-6190-4D1D-B2E0-184254162533}" dt="2020-07-16T14:32:43.284" v="4" actId="47"/>
        <pc:sldMkLst>
          <pc:docMk/>
          <pc:sldMk cId="531462209" sldId="796"/>
        </pc:sldMkLst>
      </pc:sldChg>
      <pc:sldChg chg="del addCm modCm">
        <pc:chgData name="Rachel Apfelbaum" userId="0567c5f1-add8-4593-8655-9696a85e8eac" providerId="ADAL" clId="{57CF6B00-6190-4D1D-B2E0-184254162533}" dt="2020-07-16T14:32:46.218" v="5" actId="47"/>
        <pc:sldMkLst>
          <pc:docMk/>
          <pc:sldMk cId="4173471491" sldId="797"/>
        </pc:sldMkLst>
      </pc:sldChg>
      <pc:sldChg chg="mod modShow">
        <pc:chgData name="Rachel Apfelbaum" userId="0567c5f1-add8-4593-8655-9696a85e8eac" providerId="ADAL" clId="{57CF6B00-6190-4D1D-B2E0-184254162533}" dt="2020-07-20T14:58:08.947" v="13" actId="729"/>
        <pc:sldMkLst>
          <pc:docMk/>
          <pc:sldMk cId="1527147080" sldId="803"/>
        </pc:sldMkLst>
      </pc:sldChg>
      <pc:sldChg chg="modSp mod modAnim">
        <pc:chgData name="Rachel Apfelbaum" userId="0567c5f1-add8-4593-8655-9696a85e8eac" providerId="ADAL" clId="{57CF6B00-6190-4D1D-B2E0-184254162533}" dt="2020-07-20T18:32:36.138" v="1481" actId="20577"/>
        <pc:sldMkLst>
          <pc:docMk/>
          <pc:sldMk cId="461972696" sldId="804"/>
        </pc:sldMkLst>
        <pc:spChg chg="mod">
          <ac:chgData name="Rachel Apfelbaum" userId="0567c5f1-add8-4593-8655-9696a85e8eac" providerId="ADAL" clId="{57CF6B00-6190-4D1D-B2E0-184254162533}" dt="2020-07-20T18:32:07.790" v="1336" actId="1076"/>
          <ac:spMkLst>
            <pc:docMk/>
            <pc:sldMk cId="461972696" sldId="804"/>
            <ac:spMk id="2" creationId="{00000000-0000-0000-0000-000000000000}"/>
          </ac:spMkLst>
        </pc:spChg>
        <pc:spChg chg="mod">
          <ac:chgData name="Rachel Apfelbaum" userId="0567c5f1-add8-4593-8655-9696a85e8eac" providerId="ADAL" clId="{57CF6B00-6190-4D1D-B2E0-184254162533}" dt="2020-07-20T18:32:36.138" v="1481" actId="20577"/>
          <ac:spMkLst>
            <pc:docMk/>
            <pc:sldMk cId="461972696" sldId="804"/>
            <ac:spMk id="3" creationId="{00000000-0000-0000-0000-000000000000}"/>
          </ac:spMkLst>
        </pc:spChg>
      </pc:sldChg>
      <pc:sldChg chg="mod modShow">
        <pc:chgData name="Rachel Apfelbaum" userId="0567c5f1-add8-4593-8655-9696a85e8eac" providerId="ADAL" clId="{57CF6B00-6190-4D1D-B2E0-184254162533}" dt="2020-07-20T14:58:12.984" v="14" actId="729"/>
        <pc:sldMkLst>
          <pc:docMk/>
          <pc:sldMk cId="2613059796" sldId="811"/>
        </pc:sldMkLst>
      </pc:sldChg>
      <pc:sldChg chg="mod modShow">
        <pc:chgData name="Rachel Apfelbaum" userId="0567c5f1-add8-4593-8655-9696a85e8eac" providerId="ADAL" clId="{57CF6B00-6190-4D1D-B2E0-184254162533}" dt="2020-07-20T14:58:05.749" v="12" actId="729"/>
        <pc:sldMkLst>
          <pc:docMk/>
          <pc:sldMk cId="1977992319" sldId="812"/>
        </pc:sldMkLst>
      </pc:sldChg>
      <pc:sldChg chg="mod modShow">
        <pc:chgData name="Rachel Apfelbaum" userId="0567c5f1-add8-4593-8655-9696a85e8eac" providerId="ADAL" clId="{57CF6B00-6190-4D1D-B2E0-184254162533}" dt="2020-07-20T14:58:02.158" v="11" actId="729"/>
        <pc:sldMkLst>
          <pc:docMk/>
          <pc:sldMk cId="2909929853" sldId="813"/>
        </pc:sldMkLst>
      </pc:sldChg>
      <pc:sldChg chg="mod modShow">
        <pc:chgData name="Rachel Apfelbaum" userId="0567c5f1-add8-4593-8655-9696a85e8eac" providerId="ADAL" clId="{57CF6B00-6190-4D1D-B2E0-184254162533}" dt="2020-07-20T14:57:58.787" v="10" actId="729"/>
        <pc:sldMkLst>
          <pc:docMk/>
          <pc:sldMk cId="4131477103" sldId="814"/>
        </pc:sldMkLst>
      </pc:sldChg>
      <pc:sldChg chg="mod modShow">
        <pc:chgData name="Rachel Apfelbaum" userId="0567c5f1-add8-4593-8655-9696a85e8eac" providerId="ADAL" clId="{57CF6B00-6190-4D1D-B2E0-184254162533}" dt="2020-07-20T14:57:52.552" v="8" actId="729"/>
        <pc:sldMkLst>
          <pc:docMk/>
          <pc:sldMk cId="99137067" sldId="815"/>
        </pc:sldMkLst>
      </pc:sldChg>
      <pc:sldChg chg="modSp mod">
        <pc:chgData name="Rachel Apfelbaum" userId="0567c5f1-add8-4593-8655-9696a85e8eac" providerId="ADAL" clId="{57CF6B00-6190-4D1D-B2E0-184254162533}" dt="2020-07-20T16:03:57.314" v="297" actId="122"/>
        <pc:sldMkLst>
          <pc:docMk/>
          <pc:sldMk cId="3672581238" sldId="816"/>
        </pc:sldMkLst>
        <pc:spChg chg="mod">
          <ac:chgData name="Rachel Apfelbaum" userId="0567c5f1-add8-4593-8655-9696a85e8eac" providerId="ADAL" clId="{57CF6B00-6190-4D1D-B2E0-184254162533}" dt="2020-07-20T16:03:57.314" v="297" actId="122"/>
          <ac:spMkLst>
            <pc:docMk/>
            <pc:sldMk cId="3672581238" sldId="816"/>
            <ac:spMk id="3" creationId="{00000000-0000-0000-0000-000000000000}"/>
          </ac:spMkLst>
        </pc:spChg>
      </pc:sldChg>
      <pc:sldChg chg="add">
        <pc:chgData name="Rachel Apfelbaum" userId="0567c5f1-add8-4593-8655-9696a85e8eac" providerId="ADAL" clId="{57CF6B00-6190-4D1D-B2E0-184254162533}" dt="2020-07-15T13:28:50.280" v="2" actId="22"/>
        <pc:sldMkLst>
          <pc:docMk/>
          <pc:sldMk cId="3244559746" sldId="817"/>
        </pc:sldMkLst>
      </pc:sldChg>
      <pc:sldChg chg="add">
        <pc:chgData name="Rachel Apfelbaum" userId="0567c5f1-add8-4593-8655-9696a85e8eac" providerId="ADAL" clId="{57CF6B00-6190-4D1D-B2E0-184254162533}" dt="2020-07-16T14:32:39.366" v="3" actId="22"/>
        <pc:sldMkLst>
          <pc:docMk/>
          <pc:sldMk cId="207844161" sldId="818"/>
        </pc:sldMkLst>
      </pc:sldChg>
      <pc:sldChg chg="modSp add mod">
        <pc:chgData name="Rachel Apfelbaum" userId="0567c5f1-add8-4593-8655-9696a85e8eac" providerId="ADAL" clId="{57CF6B00-6190-4D1D-B2E0-184254162533}" dt="2020-07-20T16:17:33.542" v="781" actId="20577"/>
        <pc:sldMkLst>
          <pc:docMk/>
          <pc:sldMk cId="3204758959" sldId="819"/>
        </pc:sldMkLst>
        <pc:spChg chg="mod">
          <ac:chgData name="Rachel Apfelbaum" userId="0567c5f1-add8-4593-8655-9696a85e8eac" providerId="ADAL" clId="{57CF6B00-6190-4D1D-B2E0-184254162533}" dt="2020-07-20T16:17:33.542" v="781" actId="20577"/>
          <ac:spMkLst>
            <pc:docMk/>
            <pc:sldMk cId="3204758959" sldId="819"/>
            <ac:spMk id="4" creationId="{7A5722D7-A758-4DB8-869D-9F6D36D15877}"/>
          </ac:spMkLst>
        </pc:spChg>
      </pc:sldChg>
      <pc:sldChg chg="add del">
        <pc:chgData name="Rachel Apfelbaum" userId="0567c5f1-add8-4593-8655-9696a85e8eac" providerId="ADAL" clId="{57CF6B00-6190-4D1D-B2E0-184254162533}" dt="2020-07-20T18:35:38.654" v="1610" actId="2696"/>
        <pc:sldMkLst>
          <pc:docMk/>
          <pc:sldMk cId="3164110684" sldId="820"/>
        </pc:sldMkLst>
      </pc:sldChg>
      <pc:sldChg chg="modSp add modAnim">
        <pc:chgData name="Rachel Apfelbaum" userId="0567c5f1-add8-4593-8655-9696a85e8eac" providerId="ADAL" clId="{57CF6B00-6190-4D1D-B2E0-184254162533}" dt="2020-07-20T18:29:48.854" v="1122" actId="20577"/>
        <pc:sldMkLst>
          <pc:docMk/>
          <pc:sldMk cId="3147423002" sldId="821"/>
        </pc:sldMkLst>
        <pc:spChg chg="mod">
          <ac:chgData name="Rachel Apfelbaum" userId="0567c5f1-add8-4593-8655-9696a85e8eac" providerId="ADAL" clId="{57CF6B00-6190-4D1D-B2E0-184254162533}" dt="2020-07-20T18:29:48.854" v="1122" actId="20577"/>
          <ac:spMkLst>
            <pc:docMk/>
            <pc:sldMk cId="3147423002" sldId="821"/>
            <ac:spMk id="3" creationId="{00000000-0000-0000-0000-000000000000}"/>
          </ac:spMkLst>
        </pc:spChg>
      </pc:sldChg>
    </pc:docChg>
  </pc:docChgLst>
  <pc:docChgLst>
    <pc:chgData name="Rachel Apfelbaum" userId="0567c5f1-add8-4593-8655-9696a85e8eac" providerId="ADAL" clId="{C40F60A0-6CB3-4F31-A496-417EA46A2A5E}"/>
    <pc:docChg chg="undo custSel addSld delSld modSld sldOrd">
      <pc:chgData name="Rachel Apfelbaum" userId="0567c5f1-add8-4593-8655-9696a85e8eac" providerId="ADAL" clId="{C40F60A0-6CB3-4F31-A496-417EA46A2A5E}" dt="2020-08-28T02:04:53.133" v="1230" actId="6549"/>
      <pc:docMkLst>
        <pc:docMk/>
      </pc:docMkLst>
      <pc:sldChg chg="modSp mod modNotesTx">
        <pc:chgData name="Rachel Apfelbaum" userId="0567c5f1-add8-4593-8655-9696a85e8eac" providerId="ADAL" clId="{C40F60A0-6CB3-4F31-A496-417EA46A2A5E}" dt="2020-08-28T01:53:56.872" v="1229" actId="6549"/>
        <pc:sldMkLst>
          <pc:docMk/>
          <pc:sldMk cId="2255898649" sldId="519"/>
        </pc:sldMkLst>
        <pc:spChg chg="mod">
          <ac:chgData name="Rachel Apfelbaum" userId="0567c5f1-add8-4593-8655-9696a85e8eac" providerId="ADAL" clId="{C40F60A0-6CB3-4F31-A496-417EA46A2A5E}" dt="2020-08-19T19:57:28.003" v="28" actId="6549"/>
          <ac:spMkLst>
            <pc:docMk/>
            <pc:sldMk cId="2255898649" sldId="519"/>
            <ac:spMk id="2" creationId="{F1CB6221-1E52-4D98-996A-8DE7A0E0AE35}"/>
          </ac:spMkLst>
        </pc:spChg>
        <pc:spChg chg="mod">
          <ac:chgData name="Rachel Apfelbaum" userId="0567c5f1-add8-4593-8655-9696a85e8eac" providerId="ADAL" clId="{C40F60A0-6CB3-4F31-A496-417EA46A2A5E}" dt="2020-08-28T01:53:52.650" v="1228" actId="6549"/>
          <ac:spMkLst>
            <pc:docMk/>
            <pc:sldMk cId="2255898649" sldId="519"/>
            <ac:spMk id="4" creationId="{7A5722D7-A758-4DB8-869D-9F6D36D15877}"/>
          </ac:spMkLst>
        </pc:spChg>
      </pc:sldChg>
      <pc:sldChg chg="modSp mod">
        <pc:chgData name="Rachel Apfelbaum" userId="0567c5f1-add8-4593-8655-9696a85e8eac" providerId="ADAL" clId="{C40F60A0-6CB3-4F31-A496-417EA46A2A5E}" dt="2020-08-28T02:04:53.133" v="1230" actId="6549"/>
        <pc:sldMkLst>
          <pc:docMk/>
          <pc:sldMk cId="3581790690" sldId="534"/>
        </pc:sldMkLst>
        <pc:spChg chg="mod">
          <ac:chgData name="Rachel Apfelbaum" userId="0567c5f1-add8-4593-8655-9696a85e8eac" providerId="ADAL" clId="{C40F60A0-6CB3-4F31-A496-417EA46A2A5E}" dt="2020-08-28T02:04:53.133" v="1230" actId="6549"/>
          <ac:spMkLst>
            <pc:docMk/>
            <pc:sldMk cId="3581790690" sldId="534"/>
            <ac:spMk id="6" creationId="{753816AE-C483-4036-BF4C-AC5DB6C7B61F}"/>
          </ac:spMkLst>
        </pc:spChg>
      </pc:sldChg>
      <pc:sldChg chg="modSp mod ord">
        <pc:chgData name="Rachel Apfelbaum" userId="0567c5f1-add8-4593-8655-9696a85e8eac" providerId="ADAL" clId="{C40F60A0-6CB3-4F31-A496-417EA46A2A5E}" dt="2020-08-28T01:52:01.400" v="1056" actId="20577"/>
        <pc:sldMkLst>
          <pc:docMk/>
          <pc:sldMk cId="1321137120" sldId="775"/>
        </pc:sldMkLst>
        <pc:spChg chg="mod">
          <ac:chgData name="Rachel Apfelbaum" userId="0567c5f1-add8-4593-8655-9696a85e8eac" providerId="ADAL" clId="{C40F60A0-6CB3-4F31-A496-417EA46A2A5E}" dt="2020-08-28T01:52:01.400" v="1056" actId="20577"/>
          <ac:spMkLst>
            <pc:docMk/>
            <pc:sldMk cId="1321137120" sldId="775"/>
            <ac:spMk id="3" creationId="{859F1ADB-C97F-411C-8669-48135FAC75AD}"/>
          </ac:spMkLst>
        </pc:spChg>
      </pc:sldChg>
      <pc:sldChg chg="modSp mod">
        <pc:chgData name="Rachel Apfelbaum" userId="0567c5f1-add8-4593-8655-9696a85e8eac" providerId="ADAL" clId="{C40F60A0-6CB3-4F31-A496-417EA46A2A5E}" dt="2020-08-19T20:00:02.393" v="99" actId="20577"/>
        <pc:sldMkLst>
          <pc:docMk/>
          <pc:sldMk cId="750047280" sldId="778"/>
        </pc:sldMkLst>
        <pc:spChg chg="mod">
          <ac:chgData name="Rachel Apfelbaum" userId="0567c5f1-add8-4593-8655-9696a85e8eac" providerId="ADAL" clId="{C40F60A0-6CB3-4F31-A496-417EA46A2A5E}" dt="2020-08-19T20:00:02.393" v="99" actId="20577"/>
          <ac:spMkLst>
            <pc:docMk/>
            <pc:sldMk cId="750047280" sldId="778"/>
            <ac:spMk id="3" creationId="{00000000-0000-0000-0000-000000000000}"/>
          </ac:spMkLst>
        </pc:spChg>
      </pc:sldChg>
      <pc:sldChg chg="modNotesTx">
        <pc:chgData name="Rachel Apfelbaum" userId="0567c5f1-add8-4593-8655-9696a85e8eac" providerId="ADAL" clId="{C40F60A0-6CB3-4F31-A496-417EA46A2A5E}" dt="2020-08-19T20:03:41.508" v="100" actId="6549"/>
        <pc:sldMkLst>
          <pc:docMk/>
          <pc:sldMk cId="1706923395" sldId="802"/>
        </pc:sldMkLst>
      </pc:sldChg>
      <pc:sldChg chg="modNotesTx">
        <pc:chgData name="Rachel Apfelbaum" userId="0567c5f1-add8-4593-8655-9696a85e8eac" providerId="ADAL" clId="{C40F60A0-6CB3-4F31-A496-417EA46A2A5E}" dt="2020-08-19T19:58:53.972" v="37" actId="6549"/>
        <pc:sldMkLst>
          <pc:docMk/>
          <pc:sldMk cId="3672581238" sldId="816"/>
        </pc:sldMkLst>
      </pc:sldChg>
      <pc:sldChg chg="modNotesTx">
        <pc:chgData name="Rachel Apfelbaum" userId="0567c5f1-add8-4593-8655-9696a85e8eac" providerId="ADAL" clId="{C40F60A0-6CB3-4F31-A496-417EA46A2A5E}" dt="2020-08-19T20:22:58.062" v="101" actId="6549"/>
        <pc:sldMkLst>
          <pc:docMk/>
          <pc:sldMk cId="3147423002" sldId="821"/>
        </pc:sldMkLst>
      </pc:sldChg>
      <pc:sldChg chg="new del">
        <pc:chgData name="Rachel Apfelbaum" userId="0567c5f1-add8-4593-8655-9696a85e8eac" providerId="ADAL" clId="{C40F60A0-6CB3-4F31-A496-417EA46A2A5E}" dt="2020-08-19T19:58:11.753" v="29" actId="2696"/>
        <pc:sldMkLst>
          <pc:docMk/>
          <pc:sldMk cId="1970521742" sldId="822"/>
        </pc:sldMkLst>
      </pc:sldChg>
      <pc:sldChg chg="modSp new mod ord">
        <pc:chgData name="Rachel Apfelbaum" userId="0567c5f1-add8-4593-8655-9696a85e8eac" providerId="ADAL" clId="{C40F60A0-6CB3-4F31-A496-417EA46A2A5E}" dt="2020-08-25T21:16:46.546" v="326" actId="20577"/>
        <pc:sldMkLst>
          <pc:docMk/>
          <pc:sldMk cId="3278447813" sldId="822"/>
        </pc:sldMkLst>
        <pc:spChg chg="mod">
          <ac:chgData name="Rachel Apfelbaum" userId="0567c5f1-add8-4593-8655-9696a85e8eac" providerId="ADAL" clId="{C40F60A0-6CB3-4F31-A496-417EA46A2A5E}" dt="2020-08-25T21:15:22.239" v="132" actId="20577"/>
          <ac:spMkLst>
            <pc:docMk/>
            <pc:sldMk cId="3278447813" sldId="822"/>
            <ac:spMk id="2" creationId="{1D4C90B6-9389-4E4C-9289-5B8956A3AC2C}"/>
          </ac:spMkLst>
        </pc:spChg>
        <pc:spChg chg="mod">
          <ac:chgData name="Rachel Apfelbaum" userId="0567c5f1-add8-4593-8655-9696a85e8eac" providerId="ADAL" clId="{C40F60A0-6CB3-4F31-A496-417EA46A2A5E}" dt="2020-08-25T21:16:46.546" v="326" actId="20577"/>
          <ac:spMkLst>
            <pc:docMk/>
            <pc:sldMk cId="3278447813" sldId="822"/>
            <ac:spMk id="3" creationId="{28A3329B-3FE6-45F5-AA4D-75CFAD3CE4FF}"/>
          </ac:spMkLst>
        </pc:spChg>
      </pc:sldChg>
      <pc:sldChg chg="modSp new mod">
        <pc:chgData name="Rachel Apfelbaum" userId="0567c5f1-add8-4593-8655-9696a85e8eac" providerId="ADAL" clId="{C40F60A0-6CB3-4F31-A496-417EA46A2A5E}" dt="2020-08-28T01:50:06.603" v="1003" actId="1076"/>
        <pc:sldMkLst>
          <pc:docMk/>
          <pc:sldMk cId="2731737576" sldId="823"/>
        </pc:sldMkLst>
        <pc:spChg chg="mod">
          <ac:chgData name="Rachel Apfelbaum" userId="0567c5f1-add8-4593-8655-9696a85e8eac" providerId="ADAL" clId="{C40F60A0-6CB3-4F31-A496-417EA46A2A5E}" dt="2020-08-28T01:42:51.449" v="357" actId="20577"/>
          <ac:spMkLst>
            <pc:docMk/>
            <pc:sldMk cId="2731737576" sldId="823"/>
            <ac:spMk id="2" creationId="{E2DEDE90-737C-497F-A9F0-B25959B0091A}"/>
          </ac:spMkLst>
        </pc:spChg>
        <pc:spChg chg="mod">
          <ac:chgData name="Rachel Apfelbaum" userId="0567c5f1-add8-4593-8655-9696a85e8eac" providerId="ADAL" clId="{C40F60A0-6CB3-4F31-A496-417EA46A2A5E}" dt="2020-08-28T01:50:06.603" v="1003" actId="1076"/>
          <ac:spMkLst>
            <pc:docMk/>
            <pc:sldMk cId="2731737576" sldId="823"/>
            <ac:spMk id="3" creationId="{7070725B-2C0B-4057-B318-63FE1D59DE6C}"/>
          </ac:spMkLst>
        </pc:spChg>
      </pc:sldChg>
    </pc:docChg>
  </pc:docChgLst>
  <pc:docChgLst>
    <pc:chgData name="Guest User" userId="S::urn:spo:anon#9cd029aa290b3025659aa19ee8900721b9c5ee755ed1a51fc0bab9420224750a::" providerId="AD" clId="Web-{FE89AD7B-F84C-7670-8F85-824D681A79CA}"/>
    <pc:docChg chg="modSld">
      <pc:chgData name="Guest User" userId="S::urn:spo:anon#9cd029aa290b3025659aa19ee8900721b9c5ee755ed1a51fc0bab9420224750a::" providerId="AD" clId="Web-{FE89AD7B-F84C-7670-8F85-824D681A79CA}" dt="2020-07-27T18:09:57.931" v="951"/>
      <pc:docMkLst>
        <pc:docMk/>
      </pc:docMkLst>
      <pc:sldChg chg="modNotes">
        <pc:chgData name="Guest User" userId="S::urn:spo:anon#9cd029aa290b3025659aa19ee8900721b9c5ee755ed1a51fc0bab9420224750a::" providerId="AD" clId="Web-{FE89AD7B-F84C-7670-8F85-824D681A79CA}" dt="2020-07-27T18:01:10.881" v="600"/>
        <pc:sldMkLst>
          <pc:docMk/>
          <pc:sldMk cId="1706923395" sldId="802"/>
        </pc:sldMkLst>
      </pc:sldChg>
      <pc:sldChg chg="modNotes">
        <pc:chgData name="Guest User" userId="S::urn:spo:anon#9cd029aa290b3025659aa19ee8900721b9c5ee755ed1a51fc0bab9420224750a::" providerId="AD" clId="Web-{FE89AD7B-F84C-7670-8F85-824D681A79CA}" dt="2020-07-27T17:57:47.659" v="468"/>
        <pc:sldMkLst>
          <pc:docMk/>
          <pc:sldMk cId="3672581238" sldId="816"/>
        </pc:sldMkLst>
      </pc:sldChg>
      <pc:sldChg chg="modNotes">
        <pc:chgData name="Guest User" userId="S::urn:spo:anon#9cd029aa290b3025659aa19ee8900721b9c5ee755ed1a51fc0bab9420224750a::" providerId="AD" clId="Web-{FE89AD7B-F84C-7670-8F85-824D681A79CA}" dt="2020-07-27T18:09:57.931" v="951"/>
        <pc:sldMkLst>
          <pc:docMk/>
          <pc:sldMk cId="3147423002" sldId="821"/>
        </pc:sldMkLst>
      </pc:sldChg>
    </pc:docChg>
  </pc:docChgLst>
  <pc:docChgLst>
    <pc:chgData name="Rachel Apfelbaum" userId="0567c5f1-add8-4593-8655-9696a85e8eac" providerId="ADAL" clId="{857BD0C4-DA7F-4E2D-A43F-E73E7A601E03}"/>
    <pc:docChg chg="addSld delSld modSld">
      <pc:chgData name="Rachel Apfelbaum" userId="0567c5f1-add8-4593-8655-9696a85e8eac" providerId="ADAL" clId="{857BD0C4-DA7F-4E2D-A43F-E73E7A601E03}" dt="2020-08-31T19:27:56.256" v="2"/>
      <pc:docMkLst>
        <pc:docMk/>
      </pc:docMkLst>
      <pc:sldChg chg="add del">
        <pc:chgData name="Rachel Apfelbaum" userId="0567c5f1-add8-4593-8655-9696a85e8eac" providerId="ADAL" clId="{857BD0C4-DA7F-4E2D-A43F-E73E7A601E03}" dt="2020-08-31T19:27:56.256" v="2"/>
        <pc:sldMkLst>
          <pc:docMk/>
          <pc:sldMk cId="1427389096" sldId="781"/>
        </pc:sldMkLst>
      </pc:sldChg>
      <pc:sldChg chg="add del">
        <pc:chgData name="Rachel Apfelbaum" userId="0567c5f1-add8-4593-8655-9696a85e8eac" providerId="ADAL" clId="{857BD0C4-DA7F-4E2D-A43F-E73E7A601E03}" dt="2020-08-31T19:27:56.256" v="2"/>
        <pc:sldMkLst>
          <pc:docMk/>
          <pc:sldMk cId="2174185434" sldId="790"/>
        </pc:sldMkLst>
      </pc:sldChg>
      <pc:sldChg chg="add del">
        <pc:chgData name="Rachel Apfelbaum" userId="0567c5f1-add8-4593-8655-9696a85e8eac" providerId="ADAL" clId="{857BD0C4-DA7F-4E2D-A43F-E73E7A601E03}" dt="2020-08-31T19:27:56.256" v="2"/>
        <pc:sldMkLst>
          <pc:docMk/>
          <pc:sldMk cId="2293480287" sldId="794"/>
        </pc:sldMkLst>
      </pc:sldChg>
      <pc:sldChg chg="add del">
        <pc:chgData name="Rachel Apfelbaum" userId="0567c5f1-add8-4593-8655-9696a85e8eac" providerId="ADAL" clId="{857BD0C4-DA7F-4E2D-A43F-E73E7A601E03}" dt="2020-08-31T19:27:56.256" v="2"/>
        <pc:sldMkLst>
          <pc:docMk/>
          <pc:sldMk cId="1527147080" sldId="803"/>
        </pc:sldMkLst>
      </pc:sldChg>
      <pc:sldChg chg="add del">
        <pc:chgData name="Rachel Apfelbaum" userId="0567c5f1-add8-4593-8655-9696a85e8eac" providerId="ADAL" clId="{857BD0C4-DA7F-4E2D-A43F-E73E7A601E03}" dt="2020-08-31T19:27:56.256" v="2"/>
        <pc:sldMkLst>
          <pc:docMk/>
          <pc:sldMk cId="2613059796" sldId="811"/>
        </pc:sldMkLst>
      </pc:sldChg>
      <pc:sldChg chg="del">
        <pc:chgData name="Rachel Apfelbaum" userId="0567c5f1-add8-4593-8655-9696a85e8eac" providerId="ADAL" clId="{857BD0C4-DA7F-4E2D-A43F-E73E7A601E03}" dt="2020-08-31T19:27:51.445" v="1" actId="2696"/>
        <pc:sldMkLst>
          <pc:docMk/>
          <pc:sldMk cId="1977992319" sldId="812"/>
        </pc:sldMkLst>
      </pc:sldChg>
      <pc:sldChg chg="del">
        <pc:chgData name="Rachel Apfelbaum" userId="0567c5f1-add8-4593-8655-9696a85e8eac" providerId="ADAL" clId="{857BD0C4-DA7F-4E2D-A43F-E73E7A601E03}" dt="2020-08-31T19:27:51.445" v="1" actId="2696"/>
        <pc:sldMkLst>
          <pc:docMk/>
          <pc:sldMk cId="2909929853" sldId="813"/>
        </pc:sldMkLst>
      </pc:sldChg>
      <pc:sldChg chg="del">
        <pc:chgData name="Rachel Apfelbaum" userId="0567c5f1-add8-4593-8655-9696a85e8eac" providerId="ADAL" clId="{857BD0C4-DA7F-4E2D-A43F-E73E7A601E03}" dt="2020-08-31T19:27:51.445" v="1" actId="2696"/>
        <pc:sldMkLst>
          <pc:docMk/>
          <pc:sldMk cId="4131477103" sldId="814"/>
        </pc:sldMkLst>
      </pc:sldChg>
      <pc:sldChg chg="del">
        <pc:chgData name="Rachel Apfelbaum" userId="0567c5f1-add8-4593-8655-9696a85e8eac" providerId="ADAL" clId="{857BD0C4-DA7F-4E2D-A43F-E73E7A601E03}" dt="2020-08-31T19:27:51.445" v="1" actId="2696"/>
        <pc:sldMkLst>
          <pc:docMk/>
          <pc:sldMk cId="99137067" sldId="815"/>
        </pc:sldMkLst>
      </pc:sldChg>
      <pc:sldChg chg="del">
        <pc:chgData name="Rachel Apfelbaum" userId="0567c5f1-add8-4593-8655-9696a85e8eac" providerId="ADAL" clId="{857BD0C4-DA7F-4E2D-A43F-E73E7A601E03}" dt="2020-08-31T17:31:29.043" v="0" actId="2696"/>
        <pc:sldMkLst>
          <pc:docMk/>
          <pc:sldMk cId="207844161" sldId="818"/>
        </pc:sldMkLst>
      </pc:sldChg>
      <pc:sldChg chg="add">
        <pc:chgData name="Rachel Apfelbaum" userId="0567c5f1-add8-4593-8655-9696a85e8eac" providerId="ADAL" clId="{857BD0C4-DA7F-4E2D-A43F-E73E7A601E03}" dt="2020-08-31T19:27:56.256" v="2"/>
        <pc:sldMkLst>
          <pc:docMk/>
          <pc:sldMk cId="1977992319" sldId="824"/>
        </pc:sldMkLst>
      </pc:sldChg>
      <pc:sldChg chg="add">
        <pc:chgData name="Rachel Apfelbaum" userId="0567c5f1-add8-4593-8655-9696a85e8eac" providerId="ADAL" clId="{857BD0C4-DA7F-4E2D-A43F-E73E7A601E03}" dt="2020-08-31T19:27:56.256" v="2"/>
        <pc:sldMkLst>
          <pc:docMk/>
          <pc:sldMk cId="2909929853" sldId="825"/>
        </pc:sldMkLst>
      </pc:sldChg>
      <pc:sldChg chg="add">
        <pc:chgData name="Rachel Apfelbaum" userId="0567c5f1-add8-4593-8655-9696a85e8eac" providerId="ADAL" clId="{857BD0C4-DA7F-4E2D-A43F-E73E7A601E03}" dt="2020-08-31T19:27:56.256" v="2"/>
        <pc:sldMkLst>
          <pc:docMk/>
          <pc:sldMk cId="3330293811" sldId="82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D6250-AE52-4879-A3B4-ED2819FDA0A4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2AD384-4FEA-4A83-BD2F-91C0CA896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982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/>
          </p:cNvSpPr>
          <p:nvPr>
            <p:ph type="sldImg"/>
          </p:nvPr>
        </p:nvSpPr>
        <p:spPr bwMode="auto">
          <a:xfrm>
            <a:off x="1252538" y="722313"/>
            <a:ext cx="4810125" cy="36068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806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5F4B04-012C-433B-919E-E1246FA24A0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9/16/2019</a:t>
            </a:r>
          </a:p>
        </p:txBody>
      </p:sp>
    </p:spTree>
    <p:extLst>
      <p:ext uri="{BB962C8B-B14F-4D97-AF65-F5344CB8AC3E}">
        <p14:creationId xmlns:p14="http://schemas.microsoft.com/office/powerpoint/2010/main" val="20140664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7604-157D-4C26-82F6-2201548F67C1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6788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7604-157D-4C26-82F6-2201548F67C1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996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7300" y="720725"/>
            <a:ext cx="48006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D93EC-C345-4631-90AF-572F5B8281EF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9631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7300" y="720725"/>
            <a:ext cx="48006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D93EC-C345-4631-90AF-572F5B8281EF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9631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2AD384-4FEA-4A83-BD2F-91C0CA89600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7463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7604-157D-4C26-82F6-2201548F67C1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7454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EC0913-F643-45B5-B08A-0BFC5BC52086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6120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7300" y="720725"/>
            <a:ext cx="48006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D93EC-C345-4631-90AF-572F5B8281EF}" type="slidenum">
              <a:rPr lang="en-US" smtClean="0">
                <a:solidFill>
                  <a:prstClr val="black"/>
                </a:solidFill>
              </a:rPr>
              <a:pPr/>
              <a:t>26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4623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7604-157D-4C26-82F6-2201548F67C1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4527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2AD384-4FEA-4A83-BD2F-91C0CA896006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288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EC0913-F643-45B5-B08A-0BFC5BC5208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5187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7300" y="720725"/>
            <a:ext cx="48006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43840" y="4560570"/>
            <a:ext cx="6908800" cy="4880610"/>
          </a:xfrm>
        </p:spPr>
        <p:txBody>
          <a:bodyPr>
            <a:normAutofit/>
          </a:bodyPr>
          <a:lstStyle/>
          <a:p>
            <a:pPr defTabSz="948537">
              <a:defRPr/>
            </a:pPr>
            <a:endParaRPr lang="en-US" sz="3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D93EC-C345-4631-90AF-572F5B8281EF}" type="slidenum">
              <a:rPr lang="en-US" smtClean="0">
                <a:solidFill>
                  <a:prstClr val="black"/>
                </a:solidFill>
              </a:rPr>
              <a:pPr/>
              <a:t>31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261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2AD384-4FEA-4A83-BD2F-91C0CA89600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063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7300" y="720725"/>
            <a:ext cx="48006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D93EC-C345-4631-90AF-572F5B8281EF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6557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7300" y="720725"/>
            <a:ext cx="48006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D93EC-C345-4631-90AF-572F5B8281EF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7365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7300" y="720725"/>
            <a:ext cx="48006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D93EC-C345-4631-90AF-572F5B8281EF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9345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2AD384-4FEA-4A83-BD2F-91C0CA89600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9056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7300" y="720725"/>
            <a:ext cx="48006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197BB8-6899-4244-9BE6-5B36799A69A6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051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7300" y="720725"/>
            <a:ext cx="48006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D93EC-C345-4631-90AF-572F5B8281EF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465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8DB7F0A-B12E-5F40-AADA-563EE4970C46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6ADBDBF-7392-EB4A-8243-60A085D6A5A8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168484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7F0A-B12E-5F40-AADA-563EE4970C46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BDBF-7392-EB4A-8243-60A085D6A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309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7F0A-B12E-5F40-AADA-563EE4970C46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BDBF-7392-EB4A-8243-60A085D6A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97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482" y="1690690"/>
            <a:ext cx="4238369" cy="814387"/>
          </a:xfrm>
        </p:spPr>
        <p:txBody>
          <a:bodyPr anchor="b">
            <a:normAutofit/>
          </a:bodyPr>
          <a:lstStyle>
            <a:lvl1pPr marL="0" indent="0">
              <a:buNone/>
              <a:defRPr sz="1575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90687"/>
            <a:ext cx="4218288" cy="814388"/>
          </a:xfrm>
        </p:spPr>
        <p:txBody>
          <a:bodyPr anchor="b">
            <a:normAutofit/>
          </a:bodyPr>
          <a:lstStyle>
            <a:lvl1pPr marL="0" indent="0">
              <a:buNone/>
              <a:defRPr sz="1575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276482" y="365128"/>
            <a:ext cx="857095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1"/>
          </p:nvPr>
        </p:nvSpPr>
        <p:spPr>
          <a:xfrm>
            <a:off x="276482" y="2696901"/>
            <a:ext cx="4238369" cy="30604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696904"/>
            <a:ext cx="4218288" cy="30604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75570" y="6356353"/>
            <a:ext cx="1271868" cy="365125"/>
          </a:xfrm>
          <a:prstGeom prst="rect">
            <a:avLst/>
          </a:prstGeom>
        </p:spPr>
        <p:txBody>
          <a:bodyPr/>
          <a:lstStyle>
            <a:lvl1pPr algn="r">
              <a:defRPr sz="788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8156D003-86A0-7F4A-990E-0FC2DC0121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096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7F0A-B12E-5F40-AADA-563EE4970C46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BDBF-7392-EB4A-8243-60A085D6A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635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8DB7F0A-B12E-5F40-AADA-563EE4970C46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6ADBDBF-7392-EB4A-8243-60A085D6A5A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529564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7F0A-B12E-5F40-AADA-563EE4970C46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BDBF-7392-EB4A-8243-60A085D6A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61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7F0A-B12E-5F40-AADA-563EE4970C46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BDBF-7392-EB4A-8243-60A085D6A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205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7F0A-B12E-5F40-AADA-563EE4970C46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BDBF-7392-EB4A-8243-60A085D6A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974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7F0A-B12E-5F40-AADA-563EE4970C46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BDBF-7392-EB4A-8243-60A085D6A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603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8DB7F0A-B12E-5F40-AADA-563EE4970C46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6ADBDBF-7392-EB4A-8243-60A085D6A5A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5840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8DB7F0A-B12E-5F40-AADA-563EE4970C46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6ADBDBF-7392-EB4A-8243-60A085D6A5A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58437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58DB7F0A-B12E-5F40-AADA-563EE4970C46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C6ADBDBF-7392-EB4A-8243-60A085D6A5A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77993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11" pos="5184">
          <p15:clr>
            <a:srgbClr val="F26B43"/>
          </p15:clr>
        </p15:guide>
        <p15:guide id="12" pos="702">
          <p15:clr>
            <a:srgbClr val="F26B43"/>
          </p15:clr>
        </p15:guide>
        <p15:guide id="13" pos="648">
          <p15:clr>
            <a:srgbClr val="F26B43"/>
          </p15:clr>
        </p15:guide>
        <p15:guide id="14" orient="horz" pos="1368">
          <p15:clr>
            <a:srgbClr val="F26B43"/>
          </p15:clr>
        </p15:guide>
        <p15:guide id="15" orient="horz" pos="1440">
          <p15:clr>
            <a:srgbClr val="F26B43"/>
          </p15:clr>
        </p15:guide>
        <p15:guide id="16" orient="horz" pos="3696">
          <p15:clr>
            <a:srgbClr val="F26B43"/>
          </p15:clr>
        </p15:guide>
        <p15:guide id="17" orient="horz" pos="432">
          <p15:clr>
            <a:srgbClr val="F26B43"/>
          </p15:clr>
        </p15:guide>
        <p15:guide id="18" orient="horz" pos="1512">
          <p15:clr>
            <a:srgbClr val="F26B43"/>
          </p15:clr>
        </p15:guide>
        <p15:guide id="19" pos="3888">
          <p15:clr>
            <a:srgbClr val="F26B43"/>
          </p15:clr>
        </p15:guide>
        <p15:guide id="20" pos="527">
          <p15:clr>
            <a:srgbClr val="F26B43"/>
          </p15:clr>
        </p15:guide>
        <p15:guide id="21" pos="48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>
            <a:extLst>
              <a:ext uri="{FF2B5EF4-FFF2-40B4-BE49-F238E27FC236}">
                <a16:creationId xmlns:a16="http://schemas.microsoft.com/office/drawing/2014/main" id="{96676D40-7236-4B5F-A00E-766E9F848F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0175" y="1916490"/>
            <a:ext cx="6343650" cy="3025019"/>
          </a:xfrm>
        </p:spPr>
        <p:txBody>
          <a:bodyPr>
            <a:noAutofit/>
          </a:bodyPr>
          <a:lstStyle/>
          <a:p>
            <a:pPr eaLnBrk="0" fontAlgn="t" hangingPunct="0"/>
            <a:r>
              <a:rPr lang="en-US" sz="5400" b="1" dirty="0"/>
              <a:t>Alcohol and Drug facilitated </a:t>
            </a:r>
            <a:br>
              <a:rPr lang="en-US" sz="5400" b="1" dirty="0"/>
            </a:br>
            <a:r>
              <a:rPr lang="en-US" sz="5400" b="1" dirty="0"/>
              <a:t>sexual assault Cases</a:t>
            </a:r>
          </a:p>
        </p:txBody>
      </p:sp>
    </p:spTree>
    <p:extLst>
      <p:ext uri="{BB962C8B-B14F-4D97-AF65-F5344CB8AC3E}">
        <p14:creationId xmlns:p14="http://schemas.microsoft.com/office/powerpoint/2010/main" val="977712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D862-5902-44DB-9F48-D7D1F102A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Alcohol and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7553B-5C1D-4ABC-9B6E-500E5E6ADB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High intoxication:</a:t>
            </a:r>
          </a:p>
          <a:p>
            <a:pPr lvl="1"/>
            <a:r>
              <a:rPr lang="en-US" sz="2400" dirty="0"/>
              <a:t>Black out = conscious but no memory</a:t>
            </a:r>
          </a:p>
          <a:p>
            <a:pPr lvl="1"/>
            <a:r>
              <a:rPr lang="en-US" sz="2400" dirty="0"/>
              <a:t>Pass out = unconscious and no memory</a:t>
            </a:r>
          </a:p>
          <a:p>
            <a:r>
              <a:rPr lang="en-US" sz="2400" dirty="0"/>
              <a:t>What do they remember before and after?</a:t>
            </a:r>
          </a:p>
          <a:p>
            <a:pPr lvl="1"/>
            <a:r>
              <a:rPr lang="en-US" sz="2400" dirty="0"/>
              <a:t>Woke up with missing clothes</a:t>
            </a:r>
          </a:p>
          <a:p>
            <a:pPr lvl="1"/>
            <a:r>
              <a:rPr lang="en-US" sz="2400" dirty="0"/>
              <a:t>Woke up with vaginal or anal pain</a:t>
            </a:r>
          </a:p>
        </p:txBody>
      </p:sp>
    </p:spTree>
    <p:extLst>
      <p:ext uri="{BB962C8B-B14F-4D97-AF65-F5344CB8AC3E}">
        <p14:creationId xmlns:p14="http://schemas.microsoft.com/office/powerpoint/2010/main" val="889773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EDE90-737C-497F-A9F0-B25959B00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Sexual Assault Forensic Exam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0725B-2C0B-4057-B318-63FE1D59D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2017059"/>
            <a:ext cx="7200900" cy="35814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Understand delayed reporting.</a:t>
            </a:r>
          </a:p>
          <a:p>
            <a:r>
              <a:rPr lang="en-US" sz="2400" dirty="0"/>
              <a:t>Ensure victim’s health and safety.</a:t>
            </a:r>
          </a:p>
          <a:p>
            <a:r>
              <a:rPr lang="en-US" sz="2400" dirty="0"/>
              <a:t>Explain to victim types of medical evidence that will be collected.</a:t>
            </a:r>
          </a:p>
          <a:p>
            <a:r>
              <a:rPr lang="en-US" sz="2400" dirty="0"/>
              <a:t>Ask about non-visible physical effects like injury from strangulation or suffocation.</a:t>
            </a:r>
          </a:p>
          <a:p>
            <a:r>
              <a:rPr lang="en-US" sz="2400" dirty="0"/>
              <a:t>Document evidence of non-consent.</a:t>
            </a:r>
          </a:p>
          <a:p>
            <a:r>
              <a:rPr lang="en-US" sz="2400" dirty="0"/>
              <a:t>Gather physical evidence, such as evidence of injuries, traces of lubricant, and DNA.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31737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08ED0-4C50-43CE-97D5-6758DE472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Toxicology/Ethanol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F1ADB-C97F-411C-8669-48135FAC7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Clearly explain toxicology/ethanol tests and information to victim.</a:t>
            </a:r>
          </a:p>
          <a:p>
            <a:r>
              <a:rPr lang="en-US" sz="2400" dirty="0"/>
              <a:t>Explain that victim will not be charged for drug use/underage drinking.</a:t>
            </a:r>
          </a:p>
          <a:p>
            <a:r>
              <a:rPr lang="en-US" sz="2400" dirty="0"/>
              <a:t>Know which drugs are tested for.</a:t>
            </a:r>
          </a:p>
          <a:p>
            <a:r>
              <a:rPr lang="en-US" sz="2400" dirty="0"/>
              <a:t>Understand that presence of drugs in general instead of exact drug is important.</a:t>
            </a:r>
          </a:p>
          <a:p>
            <a:r>
              <a:rPr lang="en-US" sz="2400" dirty="0"/>
              <a:t>Use a toxicology expert to testify.</a:t>
            </a:r>
          </a:p>
        </p:txBody>
      </p:sp>
    </p:spTree>
    <p:extLst>
      <p:ext uri="{BB962C8B-B14F-4D97-AF65-F5344CB8AC3E}">
        <p14:creationId xmlns:p14="http://schemas.microsoft.com/office/powerpoint/2010/main" val="13211371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Trauma Informed Interviewing Best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2285999"/>
            <a:ext cx="7518952" cy="4154557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/>
              <a:t>Show compassion and respect.</a:t>
            </a:r>
          </a:p>
          <a:p>
            <a:r>
              <a:rPr lang="en-US" sz="2400" dirty="0"/>
              <a:t>Communicate to the victim the seriousness of drug-facilitated offenses and the commitment of the agency to investigate and prosecute these crimes to the fullest.</a:t>
            </a:r>
          </a:p>
          <a:p>
            <a:r>
              <a:rPr lang="en-US" sz="2400" dirty="0"/>
              <a:t>Engage in active listening.</a:t>
            </a:r>
          </a:p>
          <a:p>
            <a:r>
              <a:rPr lang="en-US" sz="2400" dirty="0"/>
              <a:t>Use open-ended questions and do not interrupt:</a:t>
            </a:r>
          </a:p>
          <a:p>
            <a:pPr lvl="1"/>
            <a:r>
              <a:rPr lang="en-US" sz="2400" dirty="0"/>
              <a:t>Ask about all 5 senses: sight, touch, smell, taste, hearing.</a:t>
            </a:r>
          </a:p>
          <a:p>
            <a:pPr lvl="1"/>
            <a:r>
              <a:rPr lang="en-US" sz="2400" dirty="0"/>
              <a:t>Ask about thoughts, feelings, and emotions.</a:t>
            </a:r>
          </a:p>
          <a:p>
            <a:pPr marL="530352" lvl="1" indent="0" algn="ctr">
              <a:buNone/>
            </a:pPr>
            <a:r>
              <a:rPr lang="en-US" sz="2400" dirty="0"/>
              <a:t>This may help the victim recall additional memories.</a:t>
            </a:r>
          </a:p>
          <a:p>
            <a:r>
              <a:rPr lang="en-US" sz="2400" dirty="0"/>
              <a:t>Avoid focusing on context questions.</a:t>
            </a:r>
          </a:p>
          <a:p>
            <a:pPr lvl="1"/>
            <a:r>
              <a:rPr lang="en-US" sz="2400" dirty="0"/>
              <a:t>Who, what, where, when</a:t>
            </a:r>
          </a:p>
          <a:p>
            <a:r>
              <a:rPr lang="en-US" sz="2400" dirty="0"/>
              <a:t>The memories recorded are accurate, but the victim may need time to put them together (like a puzzle).</a:t>
            </a:r>
          </a:p>
        </p:txBody>
      </p:sp>
    </p:spTree>
    <p:extLst>
      <p:ext uri="{BB962C8B-B14F-4D97-AF65-F5344CB8AC3E}">
        <p14:creationId xmlns:p14="http://schemas.microsoft.com/office/powerpoint/2010/main" val="7500472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13FAB-C859-45B1-96B0-4EFBE7A0F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Trauma Informed Interviewing Best Practices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FE8D40-5046-434B-A085-C48FBDBDC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2285999"/>
            <a:ext cx="7585213" cy="4154557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There is no one or “right” way to react to a sexual assault</a:t>
            </a:r>
          </a:p>
          <a:p>
            <a:r>
              <a:rPr lang="en-US" sz="2400" dirty="0"/>
              <a:t>Ask if the victim wants an advocate or support person</a:t>
            </a:r>
          </a:p>
          <a:p>
            <a:r>
              <a:rPr lang="en-US" sz="2400" dirty="0"/>
              <a:t>Provide privacy and safety</a:t>
            </a:r>
          </a:p>
          <a:p>
            <a:r>
              <a:rPr lang="en-US" sz="2400" dirty="0"/>
              <a:t>Explain what you wish to do, and why, before you do it</a:t>
            </a:r>
          </a:p>
          <a:p>
            <a:r>
              <a:rPr lang="en-US" sz="2400" dirty="0"/>
              <a:t>Permit victim to participate in making decisions about various issues</a:t>
            </a:r>
          </a:p>
          <a:p>
            <a:r>
              <a:rPr lang="en-US" sz="2400" dirty="0"/>
              <a:t>Encourage the victim to tell as much as they can remember</a:t>
            </a:r>
          </a:p>
          <a:p>
            <a:r>
              <a:rPr lang="en-US" sz="2400" dirty="0"/>
              <a:t>Allow “open follow up”</a:t>
            </a:r>
          </a:p>
          <a:p>
            <a:r>
              <a:rPr lang="en-US" sz="2400" dirty="0"/>
              <a:t>Consolidate interviews</a:t>
            </a:r>
          </a:p>
        </p:txBody>
      </p:sp>
    </p:spTree>
    <p:extLst>
      <p:ext uri="{BB962C8B-B14F-4D97-AF65-F5344CB8AC3E}">
        <p14:creationId xmlns:p14="http://schemas.microsoft.com/office/powerpoint/2010/main" val="33772624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685800"/>
            <a:ext cx="7598465" cy="1485900"/>
          </a:xfrm>
        </p:spPr>
        <p:txBody>
          <a:bodyPr>
            <a:normAutofit fontScale="90000"/>
          </a:bodyPr>
          <a:lstStyle/>
          <a:p>
            <a:r>
              <a:rPr lang="en-US" dirty="0"/>
              <a:t>Trauma Informed Interviewing: Alcohol and Drug Facilitated Sexual Assault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2508426"/>
            <a:ext cx="7691230" cy="42473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Using trauma-informed techniques and questions</a:t>
            </a:r>
            <a:r>
              <a:rPr lang="en-US" dirty="0"/>
              <a:t>, determine:</a:t>
            </a:r>
          </a:p>
          <a:p>
            <a:pPr lvl="0"/>
            <a:r>
              <a:rPr lang="en-US" dirty="0"/>
              <a:t>Prior experience with drugs and alcohol</a:t>
            </a:r>
          </a:p>
          <a:p>
            <a:pPr lvl="0"/>
            <a:r>
              <a:rPr lang="en-US" dirty="0"/>
              <a:t>How was this experience different from other times when the victim voluntarily ingested alcohol and/or drugs</a:t>
            </a:r>
          </a:p>
          <a:p>
            <a:pPr lvl="0"/>
            <a:r>
              <a:rPr lang="en-US" dirty="0"/>
              <a:t>How much, what type of alcohol was consumed over what period</a:t>
            </a:r>
          </a:p>
          <a:p>
            <a:pPr lvl="0"/>
            <a:r>
              <a:rPr lang="en-US" dirty="0"/>
              <a:t>What prescription or over-the-counter medications were consumed </a:t>
            </a:r>
          </a:p>
          <a:p>
            <a:pPr lvl="0"/>
            <a:r>
              <a:rPr lang="en-US" dirty="0"/>
              <a:t>What recreational drugs were voluntarily ingested – how much, when, and how was it taken</a:t>
            </a:r>
          </a:p>
          <a:p>
            <a:pPr lvl="0"/>
            <a:r>
              <a:rPr lang="en-US" dirty="0"/>
              <a:t>Symptoms the victim experienced, such as vomiting, hang-over, blacked out, passed out </a:t>
            </a:r>
          </a:p>
          <a:p>
            <a:r>
              <a:rPr lang="en-US" dirty="0"/>
              <a:t>Detailed descriptions of any clothing or personal items missing</a:t>
            </a:r>
          </a:p>
        </p:txBody>
      </p:sp>
    </p:spTree>
    <p:extLst>
      <p:ext uri="{BB962C8B-B14F-4D97-AF65-F5344CB8AC3E}">
        <p14:creationId xmlns:p14="http://schemas.microsoft.com/office/powerpoint/2010/main" val="7437922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Trauma Informed Interviewing: Alcohol and Drug Facilitated Sexual Assault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2685326"/>
            <a:ext cx="7200900" cy="31820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“What are you able to tell me about [drinking alcohol or using drugs] [that day/afternoon/night]? We are not investigating your [drinking alcohol or drug use]. We are concerned for your safety and about what happened to you. This helps us to establish an element of the crime and get a better picture of what was happening during the assault and provide you with additional support.”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725812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B6221-1E52-4D98-996A-8DE7A0E0A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685800"/>
            <a:ext cx="7558709" cy="1485900"/>
          </a:xfrm>
        </p:spPr>
        <p:txBody>
          <a:bodyPr>
            <a:normAutofit fontScale="90000"/>
          </a:bodyPr>
          <a:lstStyle/>
          <a:p>
            <a:r>
              <a:rPr lang="en-US" dirty="0"/>
              <a:t>Trauma Informed Interviewing: Alcohol and Drug Facilitated Sexual Assault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5722D7-A758-4DB8-869D-9F6D36D158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2590800"/>
            <a:ext cx="7200900" cy="3581400"/>
          </a:xfrm>
        </p:spPr>
        <p:txBody>
          <a:bodyPr/>
          <a:lstStyle/>
          <a:p>
            <a:r>
              <a:rPr lang="en-US" dirty="0"/>
              <a:t>Reassure the victim that some of the reactions they are experiencing are “usual” effects of drugs/alcohol and/or trauma</a:t>
            </a:r>
          </a:p>
          <a:p>
            <a:r>
              <a:rPr lang="en-US" dirty="0"/>
              <a:t>Focus on periods of time that victim can remember prior to drug/alcohol ingestion and after drug/alcohol effects wore off</a:t>
            </a:r>
          </a:p>
          <a:p>
            <a:r>
              <a:rPr lang="en-US" dirty="0"/>
              <a:t>Use sensory-based questions – what did the victim see, feel, smell, taste, and hear?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7589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B6221-1E52-4D98-996A-8DE7A0E0A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685800"/>
            <a:ext cx="7558709" cy="1485900"/>
          </a:xfrm>
        </p:spPr>
        <p:txBody>
          <a:bodyPr>
            <a:normAutofit fontScale="90000"/>
          </a:bodyPr>
          <a:lstStyle/>
          <a:p>
            <a:r>
              <a:rPr lang="en-US" dirty="0"/>
              <a:t>Trauma Informed Interviewing: Alcohol and Drug Facilitated Sexual Assault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5722D7-A758-4DB8-869D-9F6D36D158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2590800"/>
            <a:ext cx="7200900" cy="3581400"/>
          </a:xfrm>
        </p:spPr>
        <p:txBody>
          <a:bodyPr/>
          <a:lstStyle/>
          <a:p>
            <a:r>
              <a:rPr lang="en-US" dirty="0"/>
              <a:t>Explain other avenues of investigation, such as interviews with suspect(s) and witnesses, examination of crime scene, and medical/sexual assault forensic exam.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8986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Controlled Phone Calls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Done before suspect is aware of investigation</a:t>
            </a:r>
          </a:p>
          <a:p>
            <a:r>
              <a:rPr lang="en-US" sz="2400" dirty="0"/>
              <a:t>Coach, brief, and debrief victim</a:t>
            </a:r>
          </a:p>
          <a:p>
            <a:r>
              <a:rPr lang="en-US" sz="2400" dirty="0"/>
              <a:t>Have a victim advocate/support person present</a:t>
            </a:r>
          </a:p>
          <a:p>
            <a:r>
              <a:rPr lang="en-US" sz="2400" dirty="0"/>
              <a:t>Support any decision the victim makes</a:t>
            </a:r>
          </a:p>
          <a:p>
            <a:endParaRPr lang="en-US" sz="2400" dirty="0"/>
          </a:p>
          <a:p>
            <a:pPr marL="0" indent="0" algn="ctr">
              <a:buNone/>
            </a:pPr>
            <a:r>
              <a:rPr lang="en-US" sz="2400" dirty="0">
                <a:solidFill>
                  <a:srgbClr val="FF0000"/>
                </a:solidFill>
              </a:rPr>
              <a:t>Prep Work: Identify an example of a successful pre-text phone call to play. Important – redact any identifying information.</a:t>
            </a:r>
          </a:p>
        </p:txBody>
      </p:sp>
    </p:spTree>
    <p:extLst>
      <p:ext uri="{BB962C8B-B14F-4D97-AF65-F5344CB8AC3E}">
        <p14:creationId xmlns:p14="http://schemas.microsoft.com/office/powerpoint/2010/main" val="4283237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7EE65-8F0B-45CA-8FA6-C455506B1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4BDD0-E486-4F7A-A2F1-E595AC23B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Participants will be able to:</a:t>
            </a:r>
          </a:p>
          <a:p>
            <a:r>
              <a:rPr lang="en-US" sz="2400" dirty="0"/>
              <a:t>Describe how perpetrators use alcohol and drugs as a weapon to facilitate committing sexual assaults</a:t>
            </a:r>
          </a:p>
          <a:p>
            <a:r>
              <a:rPr lang="en-US" sz="2400" dirty="0"/>
              <a:t>Explain common defense strategies </a:t>
            </a:r>
          </a:p>
          <a:p>
            <a:r>
              <a:rPr lang="en-US" sz="2400" dirty="0"/>
              <a:t>Identify strategies for trauma-informed investigation of alcohol and drug facilitated sexual assault cases</a:t>
            </a:r>
          </a:p>
        </p:txBody>
      </p:sp>
    </p:spTree>
    <p:extLst>
      <p:ext uri="{BB962C8B-B14F-4D97-AF65-F5344CB8AC3E}">
        <p14:creationId xmlns:p14="http://schemas.microsoft.com/office/powerpoint/2010/main" val="18219334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C90B6-9389-4E4C-9289-5B8956A3A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Suspect Forensic Exam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3329B-3FE6-45F5-AA4D-75CFAD3CE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Can corroborate victim’s account through:</a:t>
            </a:r>
          </a:p>
          <a:p>
            <a:r>
              <a:rPr lang="en-US" dirty="0"/>
              <a:t>DNA</a:t>
            </a:r>
          </a:p>
          <a:p>
            <a:r>
              <a:rPr lang="en-US" dirty="0"/>
              <a:t>Fibers</a:t>
            </a:r>
          </a:p>
          <a:p>
            <a:r>
              <a:rPr lang="en-US" dirty="0"/>
              <a:t>Hair</a:t>
            </a:r>
          </a:p>
          <a:p>
            <a:r>
              <a:rPr lang="en-US" dirty="0"/>
              <a:t>Debris</a:t>
            </a:r>
          </a:p>
          <a:p>
            <a:r>
              <a:rPr lang="en-US" dirty="0"/>
              <a:t>Suspect injuries</a:t>
            </a:r>
          </a:p>
        </p:txBody>
      </p:sp>
    </p:spTree>
    <p:extLst>
      <p:ext uri="{BB962C8B-B14F-4D97-AF65-F5344CB8AC3E}">
        <p14:creationId xmlns:p14="http://schemas.microsoft.com/office/powerpoint/2010/main" val="32784478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Perpetrator Defense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en-US" sz="2400" dirty="0">
                <a:solidFill>
                  <a:schemeClr val="tx1"/>
                </a:solidFill>
              </a:rPr>
              <a:t>Deny any sexual contact with the victim</a:t>
            </a:r>
          </a:p>
          <a:p>
            <a:pPr marL="383540" indent="-383540"/>
            <a:r>
              <a:rPr lang="en-US" sz="2400" dirty="0">
                <a:solidFill>
                  <a:schemeClr val="tx1"/>
                </a:solidFill>
              </a:rPr>
              <a:t>Admit there was sexual contact , but say it was consensual</a:t>
            </a:r>
          </a:p>
        </p:txBody>
      </p:sp>
    </p:spTree>
    <p:extLst>
      <p:ext uri="{BB962C8B-B14F-4D97-AF65-F5344CB8AC3E}">
        <p14:creationId xmlns:p14="http://schemas.microsoft.com/office/powerpoint/2010/main" val="17069233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Perpetrator Defense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Denial:</a:t>
            </a:r>
          </a:p>
          <a:p>
            <a:r>
              <a:rPr lang="en-US" sz="2400" dirty="0"/>
              <a:t>Your investigation needs to focus on establishing the identity of the perpetrator, the vulnerability of the victim, and the sexual acts committed without consent</a:t>
            </a:r>
          </a:p>
          <a:p>
            <a:r>
              <a:rPr lang="en-US" sz="2400" dirty="0"/>
              <a:t>If the victim was unconscious, it is easier for the suspect to deny the charge by saying it never happened</a:t>
            </a:r>
          </a:p>
        </p:txBody>
      </p:sp>
    </p:spTree>
    <p:extLst>
      <p:ext uri="{BB962C8B-B14F-4D97-AF65-F5344CB8AC3E}">
        <p14:creationId xmlns:p14="http://schemas.microsoft.com/office/powerpoint/2010/main" val="4825261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Perpetrator Defense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2286000"/>
            <a:ext cx="7518952" cy="40882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Consent defense is the most common</a:t>
            </a:r>
          </a:p>
          <a:p>
            <a:r>
              <a:rPr lang="en-US" sz="2400" dirty="0"/>
              <a:t>Critical to prove how incapacitated the victim was at the time of the sexual assault</a:t>
            </a:r>
          </a:p>
          <a:p>
            <a:r>
              <a:rPr lang="en-US" sz="2400" dirty="0"/>
              <a:t>Use surveillance and witnesses to establish victim’s and suspect’s intoxication levels</a:t>
            </a:r>
          </a:p>
          <a:p>
            <a:r>
              <a:rPr lang="en-US" sz="2400" dirty="0"/>
              <a:t>Like a DUI case, note all obvious signs of intoxication  </a:t>
            </a:r>
          </a:p>
          <a:p>
            <a:pPr lvl="1"/>
            <a:r>
              <a:rPr lang="en-US" sz="2400" dirty="0"/>
              <a:t>Blood shot eyes, odor of alcohol beverage, unsteady on feet, vomit odor </a:t>
            </a:r>
          </a:p>
          <a:p>
            <a:r>
              <a:rPr lang="en-US" sz="2400" dirty="0"/>
              <a:t>Observe any noticeable injuries on victim, for example on knees and hands from falling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309638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35834AE9-E1D0-4456-BEF1-BB8FD9E0D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Perpetrator Defense Strategies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9C7C036-81D4-4F75-B500-943FE2E77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Alcohol as a shield to deflect responsibility</a:t>
            </a:r>
          </a:p>
          <a:p>
            <a:r>
              <a:rPr lang="en-US" sz="2400" dirty="0"/>
              <a:t>Victim blaming</a:t>
            </a:r>
          </a:p>
        </p:txBody>
      </p:sp>
    </p:spTree>
    <p:extLst>
      <p:ext uri="{BB962C8B-B14F-4D97-AF65-F5344CB8AC3E}">
        <p14:creationId xmlns:p14="http://schemas.microsoft.com/office/powerpoint/2010/main" val="3419307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CE7BC14-6CE1-43EB-8775-0CE318E9D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Suspect Interview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B846FA-5EAB-4548-8071-775E78ADCF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2286000"/>
            <a:ext cx="7747000" cy="4000500"/>
          </a:xfrm>
        </p:spPr>
        <p:txBody>
          <a:bodyPr>
            <a:normAutofit/>
          </a:bodyPr>
          <a:lstStyle/>
          <a:p>
            <a:pPr lvl="0"/>
            <a:r>
              <a:rPr lang="en-US" sz="2400" dirty="0"/>
              <a:t>Lock the suspect into a story </a:t>
            </a:r>
          </a:p>
          <a:p>
            <a:r>
              <a:rPr lang="en-US" sz="2400" dirty="0"/>
              <a:t>Identify the suspect’s defense strategy</a:t>
            </a:r>
          </a:p>
          <a:p>
            <a:pPr lvl="0"/>
            <a:r>
              <a:rPr lang="en-US" sz="2400" dirty="0"/>
              <a:t>Corroborate the victim’s statement</a:t>
            </a:r>
          </a:p>
          <a:p>
            <a:pPr lvl="0"/>
            <a:r>
              <a:rPr lang="en-US" sz="2400" dirty="0"/>
              <a:t>Identify additional investigative avenues/leads</a:t>
            </a:r>
          </a:p>
          <a:p>
            <a:r>
              <a:rPr lang="en-US" sz="2400" dirty="0"/>
              <a:t>Identify additional crimes</a:t>
            </a:r>
          </a:p>
          <a:p>
            <a:r>
              <a:rPr lang="en-US" sz="2400" dirty="0"/>
              <a:t>Obtain admissions/concessions and/or a confession</a:t>
            </a:r>
          </a:p>
          <a:p>
            <a:pPr lvl="0"/>
            <a:r>
              <a:rPr lang="en-US" sz="2400" dirty="0"/>
              <a:t>Empathy-based suspect interviewing</a:t>
            </a:r>
          </a:p>
        </p:txBody>
      </p:sp>
    </p:spTree>
    <p:extLst>
      <p:ext uri="{BB962C8B-B14F-4D97-AF65-F5344CB8AC3E}">
        <p14:creationId xmlns:p14="http://schemas.microsoft.com/office/powerpoint/2010/main" val="22756961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8D7CA-173C-4D77-93B7-859B2A948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Investigative Decisions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3816AE-C483-4036-BF4C-AC5DB6C7B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Be prepared and expect the unexpected</a:t>
            </a:r>
          </a:p>
          <a:p>
            <a:r>
              <a:rPr lang="en-US" sz="2400" dirty="0"/>
              <a:t>Take every complaint seriously</a:t>
            </a:r>
          </a:p>
          <a:p>
            <a:r>
              <a:rPr lang="en-US" sz="2400" dirty="0"/>
              <a:t>Look for other victims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817906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Corroboration Focused Investigation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83FA975-454C-4C75-B5E2-99170DF73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2286000"/>
            <a:ext cx="7607300" cy="3759200"/>
          </a:xfrm>
        </p:spPr>
        <p:txBody>
          <a:bodyPr>
            <a:normAutofit/>
          </a:bodyPr>
          <a:lstStyle/>
          <a:p>
            <a:r>
              <a:rPr lang="en-US" sz="2400" dirty="0"/>
              <a:t>Pre-assault behavior of victim and suspect</a:t>
            </a:r>
          </a:p>
          <a:p>
            <a:pPr lvl="1"/>
            <a:r>
              <a:rPr lang="en-US" sz="2400" dirty="0"/>
              <a:t>How/why did the suspect target the victim?</a:t>
            </a:r>
          </a:p>
          <a:p>
            <a:pPr lvl="1"/>
            <a:r>
              <a:rPr lang="en-US" sz="2400" dirty="0"/>
              <a:t>How did the suspect manipulate the environment to isolate the victim?</a:t>
            </a:r>
          </a:p>
        </p:txBody>
      </p:sp>
    </p:spTree>
    <p:extLst>
      <p:ext uri="{BB962C8B-B14F-4D97-AF65-F5344CB8AC3E}">
        <p14:creationId xmlns:p14="http://schemas.microsoft.com/office/powerpoint/2010/main" val="16741786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Corroboration Focused Investigation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Bartender or witness statements</a:t>
            </a:r>
          </a:p>
          <a:p>
            <a:r>
              <a:rPr lang="en-US" sz="2400" dirty="0"/>
              <a:t>Bar bills</a:t>
            </a:r>
          </a:p>
          <a:p>
            <a:r>
              <a:rPr lang="en-US" sz="2400" dirty="0"/>
              <a:t>Surveillance video</a:t>
            </a:r>
          </a:p>
          <a:p>
            <a:r>
              <a:rPr lang="en-US" sz="2400" dirty="0"/>
              <a:t>Receipts for purchases</a:t>
            </a:r>
          </a:p>
        </p:txBody>
      </p:sp>
    </p:spTree>
    <p:extLst>
      <p:ext uri="{BB962C8B-B14F-4D97-AF65-F5344CB8AC3E}">
        <p14:creationId xmlns:p14="http://schemas.microsoft.com/office/powerpoint/2010/main" val="12935158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343619"/>
            <a:ext cx="7200900" cy="1485900"/>
          </a:xfrm>
        </p:spPr>
        <p:txBody>
          <a:bodyPr/>
          <a:lstStyle/>
          <a:p>
            <a:r>
              <a:rPr lang="en-US" dirty="0"/>
              <a:t>Corroboration Focused Investigation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699" y="1829519"/>
            <a:ext cx="7769311" cy="422838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Information from witnesses:</a:t>
            </a:r>
          </a:p>
          <a:p>
            <a:pPr marL="383540" indent="-383540"/>
            <a:r>
              <a:rPr lang="en-US" sz="2400" dirty="0">
                <a:solidFill>
                  <a:schemeClr val="tx1"/>
                </a:solidFill>
              </a:rPr>
              <a:t>Who bought / poured drinks for whom?</a:t>
            </a:r>
          </a:p>
          <a:p>
            <a:pPr marL="383540" indent="-383540"/>
            <a:r>
              <a:rPr lang="en-US" sz="2400" dirty="0">
                <a:solidFill>
                  <a:schemeClr val="tx1"/>
                </a:solidFill>
                <a:ea typeface="+mn-lt"/>
                <a:cs typeface="+mn-lt"/>
              </a:rPr>
              <a:t>Relationship between witness / victim / suspect?</a:t>
            </a:r>
          </a:p>
          <a:p>
            <a:pPr marL="383540" indent="-383540"/>
            <a:r>
              <a:rPr lang="en-US" sz="2400" dirty="0">
                <a:solidFill>
                  <a:schemeClr val="tx1"/>
                </a:solidFill>
                <a:ea typeface="+mn-lt"/>
                <a:cs typeface="+mn-lt"/>
              </a:rPr>
              <a:t>How was the suspect’s/victim’s body language?</a:t>
            </a:r>
          </a:p>
          <a:p>
            <a:pPr marL="383540" indent="-383540"/>
            <a:r>
              <a:rPr lang="en-US" sz="2400" dirty="0">
                <a:solidFill>
                  <a:schemeClr val="tx1"/>
                </a:solidFill>
                <a:ea typeface="+mn-lt"/>
                <a:cs typeface="+mn-lt"/>
              </a:rPr>
              <a:t>What, if anything, did you overhear the suspect/victim say?</a:t>
            </a:r>
          </a:p>
          <a:p>
            <a:pPr marL="383540" indent="-383540"/>
            <a:r>
              <a:rPr lang="en-US" sz="2400" dirty="0">
                <a:solidFill>
                  <a:schemeClr val="tx1"/>
                </a:solidFill>
              </a:rPr>
              <a:t>How many drinks did victim / suspect / you have?</a:t>
            </a:r>
            <a:endParaRPr lang="en-US" sz="2400" dirty="0">
              <a:solidFill>
                <a:schemeClr val="tx1"/>
              </a:solidFill>
              <a:ea typeface="+mn-lt"/>
              <a:cs typeface="+mn-lt"/>
            </a:endParaRPr>
          </a:p>
          <a:p>
            <a:pPr marL="383540" indent="-383540"/>
            <a:r>
              <a:rPr lang="en-US" sz="2400" dirty="0">
                <a:solidFill>
                  <a:schemeClr val="tx1"/>
                </a:solidFill>
              </a:rPr>
              <a:t>Was the victim / suspect drunk? </a:t>
            </a:r>
            <a:endParaRPr lang="en-US" sz="2400" dirty="0">
              <a:solidFill>
                <a:schemeClr val="tx1"/>
              </a:solidFill>
              <a:ea typeface="+mn-lt"/>
              <a:cs typeface="+mn-lt"/>
            </a:endParaRPr>
          </a:p>
          <a:p>
            <a:pPr marL="383540" indent="-383540"/>
            <a:r>
              <a:rPr lang="en-US" sz="2400" dirty="0">
                <a:solidFill>
                  <a:schemeClr val="tx1"/>
                </a:solidFill>
              </a:rPr>
              <a:t>Who did victim / suspect leave with? Describe how they left.</a:t>
            </a:r>
          </a:p>
          <a:p>
            <a:pPr marL="383540" indent="-383540"/>
            <a:endParaRPr lang="en-US" sz="2400" dirty="0">
              <a:solidFill>
                <a:schemeClr val="tx1"/>
              </a:solidFill>
            </a:endParaRPr>
          </a:p>
          <a:p>
            <a:pPr marL="383540" indent="-383540"/>
            <a:endParaRPr lang="en-US" sz="2400" dirty="0">
              <a:solidFill>
                <a:schemeClr val="tx1"/>
              </a:solidFill>
            </a:endParaRPr>
          </a:p>
          <a:p>
            <a:pPr marL="383540" indent="-383540"/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972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3A73A-4ADF-4688-9C74-832F8625E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615296"/>
          </a:xfrm>
        </p:spPr>
        <p:txBody>
          <a:bodyPr>
            <a:normAutofit/>
          </a:bodyPr>
          <a:lstStyle/>
          <a:p>
            <a:r>
              <a:rPr lang="en-US" dirty="0"/>
              <a:t>Sexual Assault Perpetrator Tactics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69449B-7A30-4054-9350-CE83E5448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2286000"/>
            <a:ext cx="7472363" cy="40719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en-US" sz="2400" dirty="0">
                <a:solidFill>
                  <a:schemeClr val="tx1"/>
                </a:solidFill>
              </a:rPr>
              <a:t>Perpetrators </a:t>
            </a:r>
            <a:r>
              <a:rPr lang="en-US" sz="2400" u="sng" dirty="0">
                <a:solidFill>
                  <a:schemeClr val="tx1"/>
                </a:solidFill>
              </a:rPr>
              <a:t>exploit</a:t>
            </a:r>
            <a:r>
              <a:rPr lang="en-US" sz="2400" dirty="0">
                <a:solidFill>
                  <a:schemeClr val="tx1"/>
                </a:solidFill>
              </a:rPr>
              <a:t> vulnerability due to voluntary consumption of alcohol and/or drugs</a:t>
            </a:r>
          </a:p>
          <a:p>
            <a:pPr marL="383540" indent="-383540"/>
            <a:r>
              <a:rPr lang="en-US" sz="2400" dirty="0">
                <a:solidFill>
                  <a:schemeClr val="tx1"/>
                </a:solidFill>
              </a:rPr>
              <a:t>Perpetrators often deliberately and purposely provide alcohol and/or drugs to victims to </a:t>
            </a:r>
            <a:r>
              <a:rPr lang="en-US" sz="2400" u="sng" dirty="0">
                <a:solidFill>
                  <a:schemeClr val="tx1"/>
                </a:solidFill>
              </a:rPr>
              <a:t>create</a:t>
            </a:r>
            <a:r>
              <a:rPr lang="en-US" sz="2400" dirty="0">
                <a:solidFill>
                  <a:schemeClr val="tx1"/>
                </a:solidFill>
              </a:rPr>
              <a:t> vulnerability</a:t>
            </a:r>
          </a:p>
          <a:p>
            <a:pPr marL="383540" indent="-383540"/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6294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Corroboration Focused Investigation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699" y="2286000"/>
            <a:ext cx="7769311" cy="422838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Information from witnesses:</a:t>
            </a:r>
          </a:p>
          <a:p>
            <a:pPr marL="383540" indent="-383540"/>
            <a:r>
              <a:rPr lang="en-US" sz="2400" dirty="0">
                <a:solidFill>
                  <a:schemeClr val="tx1"/>
                </a:solidFill>
              </a:rPr>
              <a:t>What was communicated by victim/suspect to friends? </a:t>
            </a:r>
          </a:p>
          <a:p>
            <a:pPr marL="383540" indent="-383540"/>
            <a:r>
              <a:rPr lang="en-US" sz="2400" dirty="0">
                <a:solidFill>
                  <a:schemeClr val="tx1"/>
                </a:solidFill>
              </a:rPr>
              <a:t>How (text, </a:t>
            </a:r>
            <a:r>
              <a:rPr lang="en-US" sz="2400" dirty="0" err="1">
                <a:solidFill>
                  <a:schemeClr val="tx1"/>
                </a:solidFill>
              </a:rPr>
              <a:t>SnapChat</a:t>
            </a:r>
            <a:r>
              <a:rPr lang="en-US" sz="2400" dirty="0">
                <a:solidFill>
                  <a:schemeClr val="tx1"/>
                </a:solidFill>
              </a:rPr>
              <a:t>, etc.) was it communicated?</a:t>
            </a:r>
          </a:p>
          <a:p>
            <a:pPr marL="383540" indent="-383540"/>
            <a:r>
              <a:rPr lang="en-US" sz="2400" dirty="0">
                <a:solidFill>
                  <a:schemeClr val="tx1"/>
                </a:solidFill>
              </a:rPr>
              <a:t>Did the suspect/victim send videos or pictures?</a:t>
            </a:r>
          </a:p>
          <a:p>
            <a:pPr marL="383540" indent="-383540"/>
            <a:r>
              <a:rPr lang="en-US" sz="2400" dirty="0">
                <a:solidFill>
                  <a:schemeClr val="tx1"/>
                </a:solidFill>
              </a:rPr>
              <a:t>Did the victim’s physical appearance or behavior change after the assault?</a:t>
            </a:r>
          </a:p>
          <a:p>
            <a:pPr marL="383540" indent="-383540"/>
            <a:endParaRPr lang="en-US" sz="2400" dirty="0">
              <a:solidFill>
                <a:schemeClr val="tx1"/>
              </a:solidFill>
            </a:endParaRPr>
          </a:p>
          <a:p>
            <a:pPr marL="383540" indent="-383540"/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423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4CBD9-2D6F-44FF-B1E0-F8DFFF8C8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Summary: Alcohol and Drug Facilitated Sexual Assault Cases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C9FFF4-D11F-4EB0-86E1-7F41213D8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2286000"/>
            <a:ext cx="7585213" cy="4141304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Listen and follow the evidence</a:t>
            </a:r>
          </a:p>
          <a:p>
            <a:r>
              <a:rPr lang="en-US" sz="2400" dirty="0"/>
              <a:t>Focus on the </a:t>
            </a:r>
            <a:r>
              <a:rPr lang="en-US" sz="2400" u="sng" dirty="0"/>
              <a:t>perpetrator</a:t>
            </a:r>
            <a:r>
              <a:rPr lang="en-US" sz="2400" dirty="0"/>
              <a:t> and corroborating the victim’s account</a:t>
            </a:r>
          </a:p>
          <a:p>
            <a:r>
              <a:rPr lang="en-US" sz="2400" dirty="0"/>
              <a:t>Consider the effects of trauma on memory and behavior</a:t>
            </a:r>
          </a:p>
          <a:p>
            <a:r>
              <a:rPr lang="en-US" sz="2400" dirty="0"/>
              <a:t>View alcohol as a weapon and a shield</a:t>
            </a:r>
          </a:p>
          <a:p>
            <a:r>
              <a:rPr lang="en-US" sz="2400" dirty="0"/>
              <a:t>Build strong partnerships between law enforcement, prosecutors, SANE nurses, and victim advocates </a:t>
            </a:r>
          </a:p>
          <a:p>
            <a:r>
              <a:rPr lang="en-US" sz="2400" dirty="0"/>
              <a:t>Give space for the victim to be heard</a:t>
            </a:r>
          </a:p>
          <a:p>
            <a:r>
              <a:rPr lang="en-US" sz="2400" dirty="0"/>
              <a:t>Document accurately and thoroughly</a:t>
            </a:r>
          </a:p>
        </p:txBody>
      </p:sp>
    </p:spTree>
    <p:extLst>
      <p:ext uri="{BB962C8B-B14F-4D97-AF65-F5344CB8AC3E}">
        <p14:creationId xmlns:p14="http://schemas.microsoft.com/office/powerpoint/2010/main" val="1457925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9405064-6C44-41A6-AAED-735004E8D9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57876" y="199599"/>
            <a:ext cx="6428247" cy="64588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1CB4DAF-D2E3-4D6B-B82A-D441E1EA932E}"/>
              </a:ext>
            </a:extLst>
          </p:cNvPr>
          <p:cNvSpPr/>
          <p:nvPr/>
        </p:nvSpPr>
        <p:spPr>
          <a:xfrm>
            <a:off x="3153509" y="6084277"/>
            <a:ext cx="2919046" cy="410308"/>
          </a:xfrm>
          <a:prstGeom prst="rect">
            <a:avLst/>
          </a:prstGeom>
          <a:solidFill>
            <a:srgbClr val="B8CA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559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5C219-C9C0-4976-BBE2-9EBAD9EFC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NOT consent?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D0560-256F-4820-B96C-49329D694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2285999"/>
            <a:ext cx="7635906" cy="413255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The following are NOT consent:</a:t>
            </a:r>
          </a:p>
          <a:p>
            <a:pPr marL="383540" indent="-383540"/>
            <a:r>
              <a:rPr lang="en-US" sz="2400" dirty="0"/>
              <a:t>Giving in because of fear</a:t>
            </a:r>
          </a:p>
          <a:p>
            <a:pPr marL="383540" indent="-383540"/>
            <a:r>
              <a:rPr lang="en-US" sz="2400" dirty="0"/>
              <a:t>Going along to avoid being hurt</a:t>
            </a:r>
          </a:p>
          <a:p>
            <a:pPr marL="383540" indent="-383540"/>
            <a:r>
              <a:rPr lang="en-US" sz="2400" dirty="0"/>
              <a:t>Giving in because of pressure</a:t>
            </a:r>
          </a:p>
          <a:p>
            <a:pPr marL="383540" indent="-383540"/>
            <a:r>
              <a:rPr lang="en-US" sz="2400" dirty="0"/>
              <a:t>Going along to gain approval or avoid reprisal</a:t>
            </a:r>
          </a:p>
          <a:p>
            <a:pPr marL="383540" indent="-383540"/>
            <a:r>
              <a:rPr lang="en-US" sz="2400" dirty="0">
                <a:solidFill>
                  <a:schemeClr val="tx1"/>
                </a:solidFill>
              </a:rPr>
              <a:t>Inability to provide continued consent</a:t>
            </a:r>
          </a:p>
          <a:p>
            <a:pPr marL="0" indent="0">
              <a:buNone/>
            </a:pPr>
            <a:endParaRPr lang="en-US" sz="2400" dirty="0"/>
          </a:p>
          <a:p>
            <a:pPr marL="383540" indent="-383540">
              <a:buFont typeface="Wingdings" panose="05000000000000000000" pitchFamily="2" charset="2"/>
              <a:buChar char="Ø"/>
            </a:pPr>
            <a:r>
              <a:rPr lang="en-US" sz="2400" dirty="0"/>
              <a:t>Agreeing to one act is not blanket consent.</a:t>
            </a:r>
          </a:p>
          <a:p>
            <a:pPr marL="383540" indent="-383540">
              <a:buFont typeface="Wingdings" panose="05000000000000000000" pitchFamily="2" charset="2"/>
              <a:buChar char="Ø"/>
            </a:pPr>
            <a:r>
              <a:rPr lang="en-US" sz="2400" dirty="0"/>
              <a:t>Consent can be revoked at any point.</a:t>
            </a:r>
          </a:p>
        </p:txBody>
      </p:sp>
    </p:spTree>
    <p:extLst>
      <p:ext uri="{BB962C8B-B14F-4D97-AF65-F5344CB8AC3E}">
        <p14:creationId xmlns:p14="http://schemas.microsoft.com/office/powerpoint/2010/main" val="453537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39975-1F04-4401-8468-2DD2E9B86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Sedatives Perpetrators Provide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C93751-E6CB-4FA4-9496-2DCB9CD4C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2286000"/>
            <a:ext cx="7518400" cy="4076700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Alcohol </a:t>
            </a:r>
          </a:p>
          <a:p>
            <a:r>
              <a:rPr lang="en-US" sz="2400" dirty="0"/>
              <a:t>Over the counter allergy or sleep aids (Benadryl, Nyquil)</a:t>
            </a:r>
          </a:p>
          <a:p>
            <a:r>
              <a:rPr lang="en-US" sz="2400" dirty="0"/>
              <a:t>Antidepressants</a:t>
            </a:r>
          </a:p>
          <a:p>
            <a:r>
              <a:rPr lang="en-US" sz="2400" dirty="0"/>
              <a:t>Benzodiazepines </a:t>
            </a:r>
          </a:p>
          <a:p>
            <a:pPr lvl="1"/>
            <a:r>
              <a:rPr lang="en-US" sz="2400" dirty="0"/>
              <a:t>Alprazolam (Xanax)</a:t>
            </a:r>
          </a:p>
          <a:p>
            <a:pPr lvl="1"/>
            <a:r>
              <a:rPr lang="en-US" sz="2400" dirty="0"/>
              <a:t>Flunitrazepam (Rohypnol)</a:t>
            </a:r>
          </a:p>
          <a:p>
            <a:pPr lvl="1"/>
            <a:r>
              <a:rPr lang="en-US" sz="2400" dirty="0"/>
              <a:t>Diazepam (Valium)</a:t>
            </a:r>
          </a:p>
          <a:p>
            <a:r>
              <a:rPr lang="en-US" sz="2400" dirty="0"/>
              <a:t>Barbiturates</a:t>
            </a:r>
          </a:p>
          <a:p>
            <a:r>
              <a:rPr lang="en-US" sz="2400" dirty="0"/>
              <a:t>GHB – Gamma Hydroxybutyrate Ketamine (“roofies”)</a:t>
            </a:r>
          </a:p>
        </p:txBody>
      </p:sp>
    </p:spTree>
    <p:extLst>
      <p:ext uri="{BB962C8B-B14F-4D97-AF65-F5344CB8AC3E}">
        <p14:creationId xmlns:p14="http://schemas.microsoft.com/office/powerpoint/2010/main" val="2629282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E789C-FBBB-4AC3-BBB5-3474F53A1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Alcohol as a Weapon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9F2E47-00CE-45D8-939F-31451B24F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Socially acceptable</a:t>
            </a:r>
          </a:p>
          <a:p>
            <a:r>
              <a:rPr lang="en-US" sz="2400" dirty="0"/>
              <a:t>Easy to acquire</a:t>
            </a:r>
          </a:p>
          <a:p>
            <a:r>
              <a:rPr lang="en-US" sz="2400" dirty="0"/>
              <a:t>Legal</a:t>
            </a:r>
          </a:p>
        </p:txBody>
      </p:sp>
    </p:spTree>
    <p:extLst>
      <p:ext uri="{BB962C8B-B14F-4D97-AF65-F5344CB8AC3E}">
        <p14:creationId xmlns:p14="http://schemas.microsoft.com/office/powerpoint/2010/main" val="245484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BD157D6-582B-47F3-85FB-FCA224F00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Alcohol as a Weapon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E921DD-CDF1-4465-8D22-AE0150461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2285999"/>
            <a:ext cx="7306917" cy="406179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en-US" sz="2400" dirty="0">
                <a:solidFill>
                  <a:schemeClr val="tx1"/>
                </a:solidFill>
              </a:rPr>
              <a:t>Decreases the victim’s vigilance </a:t>
            </a:r>
            <a:endParaRPr lang="en-US" dirty="0">
              <a:solidFill>
                <a:schemeClr val="tx1"/>
              </a:solidFill>
            </a:endParaRPr>
          </a:p>
          <a:p>
            <a:pPr marL="383540" indent="-383540"/>
            <a:r>
              <a:rPr lang="en-US" sz="2400" dirty="0">
                <a:solidFill>
                  <a:schemeClr val="tx1"/>
                </a:solidFill>
              </a:rPr>
              <a:t>Reduces muscle coordination</a:t>
            </a:r>
          </a:p>
          <a:p>
            <a:pPr marL="383540" indent="-383540"/>
            <a:r>
              <a:rPr lang="en-US" sz="2400" dirty="0">
                <a:solidFill>
                  <a:schemeClr val="tx1"/>
                </a:solidFill>
              </a:rPr>
              <a:t>Increases reaction time</a:t>
            </a:r>
          </a:p>
          <a:p>
            <a:pPr marL="383540" indent="-383540"/>
            <a:r>
              <a:rPr lang="en-US" sz="2400" dirty="0">
                <a:solidFill>
                  <a:schemeClr val="tx1"/>
                </a:solidFill>
              </a:rPr>
              <a:t>Increases memory loss</a:t>
            </a:r>
          </a:p>
          <a:p>
            <a:pPr marL="383540" indent="-383540"/>
            <a:r>
              <a:rPr lang="en-US" sz="2400" dirty="0">
                <a:solidFill>
                  <a:schemeClr val="tx1"/>
                </a:solidFill>
              </a:rPr>
              <a:t>Lowers the victim’s inhibitions</a:t>
            </a:r>
          </a:p>
          <a:p>
            <a:pPr marL="383540" indent="-383540"/>
            <a:r>
              <a:rPr lang="en-US" sz="2400" dirty="0">
                <a:solidFill>
                  <a:schemeClr val="tx1"/>
                </a:solidFill>
              </a:rPr>
              <a:t>Society / judges / juries:</a:t>
            </a:r>
          </a:p>
          <a:p>
            <a:pPr marL="913892" lvl="1" indent="-383540"/>
            <a:r>
              <a:rPr lang="en-US" sz="2400" dirty="0">
                <a:solidFill>
                  <a:schemeClr val="tx1"/>
                </a:solidFill>
              </a:rPr>
              <a:t>less likely to believe the victim</a:t>
            </a:r>
          </a:p>
          <a:p>
            <a:pPr marL="913892" lvl="1" indent="-383540"/>
            <a:r>
              <a:rPr lang="en-US" sz="2400" dirty="0">
                <a:solidFill>
                  <a:schemeClr val="tx1"/>
                </a:solidFill>
              </a:rPr>
              <a:t>more likely to negatively judge the victim</a:t>
            </a:r>
          </a:p>
          <a:p>
            <a:pPr marL="383540" indent="-383540"/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532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1"/>
          <p:cNvSpPr>
            <a:spLocks noChangeArrowheads="1"/>
          </p:cNvSpPr>
          <p:nvPr/>
        </p:nvSpPr>
        <p:spPr bwMode="auto">
          <a:xfrm>
            <a:off x="3391556" y="6172200"/>
            <a:ext cx="5487401" cy="41549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Melia… LeDoux, 1996, Neuroscience, 74, 313</a:t>
            </a:r>
          </a:p>
          <a:p>
            <a:pPr algn="r"/>
            <a:r>
              <a:rPr 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Bisby et al. 2009, </a:t>
            </a:r>
            <a:r>
              <a:rPr lang="en-US" sz="105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Psychopharmacology, 204,</a:t>
            </a:r>
            <a:r>
              <a:rPr 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655; Bisby et al. 2010, </a:t>
            </a:r>
            <a:r>
              <a:rPr lang="en-US" sz="105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Biol Psychiatry, 68,</a:t>
            </a:r>
            <a:r>
              <a:rPr 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280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C4D862-5902-44DB-9F48-D7D1F102A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Alcohol and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7553B-5C1D-4ABC-9B6E-500E5E6ADB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Low to moderate intoxication:</a:t>
            </a:r>
          </a:p>
          <a:p>
            <a:pPr lvl="1"/>
            <a:r>
              <a:rPr lang="en-US" sz="2400" dirty="0"/>
              <a:t>Impairs context encoding</a:t>
            </a:r>
          </a:p>
          <a:p>
            <a:pPr lvl="1"/>
            <a:r>
              <a:rPr lang="en-US" sz="2400" dirty="0"/>
              <a:t>Does not impair encoding of sensations</a:t>
            </a:r>
          </a:p>
          <a:p>
            <a:pPr lvl="1"/>
            <a:r>
              <a:rPr lang="en-US" sz="2400" dirty="0"/>
              <a:t>Resembles effect of fear and trauma</a:t>
            </a:r>
          </a:p>
          <a:p>
            <a:r>
              <a:rPr lang="en-US" sz="2400" dirty="0"/>
              <a:t>High intoxication:</a:t>
            </a:r>
          </a:p>
          <a:p>
            <a:pPr lvl="1"/>
            <a:r>
              <a:rPr lang="en-US" sz="2400" dirty="0"/>
              <a:t>Impairs encoding and consolidation of both context and sensations</a:t>
            </a:r>
          </a:p>
          <a:p>
            <a:pPr lvl="1"/>
            <a:r>
              <a:rPr lang="en-US" sz="2400" dirty="0"/>
              <a:t>Does not necessarily impair implicit memories</a:t>
            </a:r>
          </a:p>
        </p:txBody>
      </p:sp>
    </p:spTree>
    <p:extLst>
      <p:ext uri="{BB962C8B-B14F-4D97-AF65-F5344CB8AC3E}">
        <p14:creationId xmlns:p14="http://schemas.microsoft.com/office/powerpoint/2010/main" val="207442875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B8E9F8F0BF2B409B5F72EEC97C823D" ma:contentTypeVersion="12" ma:contentTypeDescription="Create a new document." ma:contentTypeScope="" ma:versionID="88b9f391ac73cb7914b8c446c1db2f0f">
  <xsd:schema xmlns:xsd="http://www.w3.org/2001/XMLSchema" xmlns:xs="http://www.w3.org/2001/XMLSchema" xmlns:p="http://schemas.microsoft.com/office/2006/metadata/properties" xmlns:ns2="ee644cae-3b39-4820-88a4-d5af14ee9eed" xmlns:ns3="9ce626ec-1e48-409f-bbc6-42def81ec723" targetNamespace="http://schemas.microsoft.com/office/2006/metadata/properties" ma:root="true" ma:fieldsID="980332a8fc877392af168a89adab6aec" ns2:_="" ns3:_="">
    <xsd:import namespace="ee644cae-3b39-4820-88a4-d5af14ee9eed"/>
    <xsd:import namespace="9ce626ec-1e48-409f-bbc6-42def81ec7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644cae-3b39-4820-88a4-d5af14ee9e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e626ec-1e48-409f-bbc6-42def81ec72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D9E00D0-E9A1-4C6C-B838-4DC5AFFFAE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CB0EDDC-1D00-4DD3-B891-EA5936C45A46}">
  <ds:schemaRefs>
    <ds:schemaRef ds:uri="9ce626ec-1e48-409f-bbc6-42def81ec723"/>
    <ds:schemaRef ds:uri="http://purl.org/dc/elements/1.1/"/>
    <ds:schemaRef ds:uri="http://purl.org/dc/terms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ee644cae-3b39-4820-88a4-d5af14ee9eed"/>
    <ds:schemaRef ds:uri="http://purl.org/dc/dcmitype/"/>
    <ds:schemaRef ds:uri="http://schemas.microsoft.com/office/2006/documentManagement/type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F0AA6E92-3118-44B7-99FD-8E9EEAE01D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644cae-3b39-4820-88a4-d5af14ee9eed"/>
    <ds:schemaRef ds:uri="9ce626ec-1e48-409f-bbc6-42def81ec7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4297</TotalTime>
  <Words>1503</Words>
  <Application>Microsoft Office PowerPoint</Application>
  <PresentationFormat>On-screen Show (4:3)</PresentationFormat>
  <Paragraphs>205</Paragraphs>
  <Slides>31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Franklin Gothic Book</vt:lpstr>
      <vt:lpstr>Wingdings</vt:lpstr>
      <vt:lpstr>Crop</vt:lpstr>
      <vt:lpstr>Alcohol and Drug facilitated  sexual assault Cases</vt:lpstr>
      <vt:lpstr>Objectives</vt:lpstr>
      <vt:lpstr>Sexual Assault Perpetrator Tactics</vt:lpstr>
      <vt:lpstr>PowerPoint Presentation</vt:lpstr>
      <vt:lpstr>What Is NOT consent? </vt:lpstr>
      <vt:lpstr>Common Sedatives Perpetrators Provide</vt:lpstr>
      <vt:lpstr>Alcohol as a Weapon</vt:lpstr>
      <vt:lpstr>Alcohol as a Weapon</vt:lpstr>
      <vt:lpstr>Alcohol and Memory</vt:lpstr>
      <vt:lpstr>Alcohol and Memory</vt:lpstr>
      <vt:lpstr>Sexual Assault Forensic Exam</vt:lpstr>
      <vt:lpstr>Toxicology/Ethanol Tests</vt:lpstr>
      <vt:lpstr>Trauma Informed Interviewing Best Practices</vt:lpstr>
      <vt:lpstr>Trauma Informed Interviewing Best Practices</vt:lpstr>
      <vt:lpstr>Trauma Informed Interviewing: Alcohol and Drug Facilitated Sexual Assault</vt:lpstr>
      <vt:lpstr>Trauma Informed Interviewing: Alcohol and Drug Facilitated Sexual Assault</vt:lpstr>
      <vt:lpstr>Trauma Informed Interviewing: Alcohol and Drug Facilitated Sexual Assault</vt:lpstr>
      <vt:lpstr>Trauma Informed Interviewing: Alcohol and Drug Facilitated Sexual Assault</vt:lpstr>
      <vt:lpstr>Controlled Phone Calls</vt:lpstr>
      <vt:lpstr>Suspect Forensic Exam</vt:lpstr>
      <vt:lpstr>Perpetrator Defense Strategies</vt:lpstr>
      <vt:lpstr>Perpetrator Defense Strategies</vt:lpstr>
      <vt:lpstr>Perpetrator Defense Strategies</vt:lpstr>
      <vt:lpstr>Perpetrator Defense Strategies </vt:lpstr>
      <vt:lpstr>Suspect Interview</vt:lpstr>
      <vt:lpstr>Investigative Decisions</vt:lpstr>
      <vt:lpstr>Corroboration Focused Investigation</vt:lpstr>
      <vt:lpstr>Corroboration Focused Investigation</vt:lpstr>
      <vt:lpstr>Corroboration Focused Investigation</vt:lpstr>
      <vt:lpstr>Corroboration Focused Investigation</vt:lpstr>
      <vt:lpstr>Summary: Alcohol and Drug Facilitated Sexual Assault Cases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Drug and alcohol facilitated  sexual assault</dc:title>
  <dc:creator>Julia Holtemeyer</dc:creator>
  <cp:lastModifiedBy>Rachel Apfelbaum</cp:lastModifiedBy>
  <cp:revision>570</cp:revision>
  <dcterms:created xsi:type="dcterms:W3CDTF">2020-06-09T13:14:44Z</dcterms:created>
  <dcterms:modified xsi:type="dcterms:W3CDTF">2020-09-02T01:42:23Z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0x01010066B8E9F8F0BF2B409B5F72EEC97C823D</vt:lpwstr>
  </property>
</Properties>
</file>