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72" r:id="rId6"/>
    <p:sldMasterId id="2147483674" r:id="rId7"/>
    <p:sldMasterId id="2147483684" r:id="rId8"/>
    <p:sldMasterId id="2147483694" r:id="rId9"/>
    <p:sldMasterId id="2147483704" r:id="rId10"/>
  </p:sldMasterIdLst>
  <p:notesMasterIdLst>
    <p:notesMasterId r:id="rId26"/>
  </p:notesMasterIdLst>
  <p:handoutMasterIdLst>
    <p:handoutMasterId r:id="rId27"/>
  </p:handoutMasterIdLst>
  <p:sldIdLst>
    <p:sldId id="256" r:id="rId11"/>
    <p:sldId id="257" r:id="rId12"/>
    <p:sldId id="264" r:id="rId13"/>
    <p:sldId id="267" r:id="rId14"/>
    <p:sldId id="274" r:id="rId15"/>
    <p:sldId id="277" r:id="rId16"/>
    <p:sldId id="275" r:id="rId17"/>
    <p:sldId id="276" r:id="rId18"/>
    <p:sldId id="265" r:id="rId19"/>
    <p:sldId id="266" r:id="rId20"/>
    <p:sldId id="270" r:id="rId21"/>
    <p:sldId id="273" r:id="rId22"/>
    <p:sldId id="268" r:id="rId23"/>
    <p:sldId id="272" r:id="rId24"/>
    <p:sldId id="27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09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2E71DE-6692-634A-9C73-4F31A57395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8A463F-7267-BA41-88DF-65B8A7FA41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4E2DC-8825-7940-9D72-D1AC30AD8C74}" type="datetimeFigureOut">
              <a:rPr lang="en-US" smtClean="0"/>
              <a:t>4/1/2020</a:t>
            </a:fld>
            <a:endParaRPr lang="en-US"/>
          </a:p>
        </p:txBody>
      </p:sp>
      <p:sp>
        <p:nvSpPr>
          <p:cNvPr id="4" name="Footer Placeholder 3">
            <a:extLst>
              <a:ext uri="{FF2B5EF4-FFF2-40B4-BE49-F238E27FC236}">
                <a16:creationId xmlns:a16="http://schemas.microsoft.com/office/drawing/2014/main" id="{2D4E45CC-F668-6745-B5FE-D5FCDA1DE1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92B37A-BD8C-0F4E-AA80-B80E5DEB97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5DCCFE-B7B9-5D49-8334-476C68731E2C}" type="slidenum">
              <a:rPr lang="en-US" smtClean="0"/>
              <a:t>‹#›</a:t>
            </a:fld>
            <a:endParaRPr lang="en-US"/>
          </a:p>
        </p:txBody>
      </p:sp>
    </p:spTree>
    <p:extLst>
      <p:ext uri="{BB962C8B-B14F-4D97-AF65-F5344CB8AC3E}">
        <p14:creationId xmlns:p14="http://schemas.microsoft.com/office/powerpoint/2010/main" val="243073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47190-78F3-4095-A409-3C5577CB1698}" type="datetimeFigureOut">
              <a:rPr lang="en-US"/>
              <a:t>4/1/2020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9D967-F605-4902-884E-36BF4C3F9A01}" type="slidenum">
              <a:rPr lang="en-US"/>
              <a:t>‹#›</a:t>
            </a:fld>
            <a:endParaRPr lang="en-US"/>
          </a:p>
        </p:txBody>
      </p:sp>
    </p:spTree>
    <p:extLst>
      <p:ext uri="{BB962C8B-B14F-4D97-AF65-F5344CB8AC3E}">
        <p14:creationId xmlns:p14="http://schemas.microsoft.com/office/powerpoint/2010/main" val="129644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itle and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4400" baseline="0"/>
            </a:lvl1pPr>
          </a:lstStyle>
          <a:p>
            <a:r>
              <a:rPr lang="en-US"/>
              <a:t>hello</a:t>
            </a:r>
          </a:p>
        </p:txBody>
      </p:sp>
      <p:sp>
        <p:nvSpPr>
          <p:cNvPr id="3" name="Subtitle 2"/>
          <p:cNvSpPr>
            <a:spLocks noGrp="1"/>
          </p:cNvSpPr>
          <p:nvPr>
            <p:ph type="subTitle" idx="1"/>
          </p:nvPr>
        </p:nvSpPr>
        <p:spPr>
          <a:xfrm>
            <a:off x="685800" y="3602038"/>
            <a:ext cx="77724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CB794E-E509-FC44-8CF4-3E711A4888EB}" type="datetimeFigureOut">
              <a:rPr lang="en-US" smtClean="0"/>
              <a:t>4/1/2020</a:t>
            </a:fld>
            <a:endParaRPr lang="en-US"/>
          </a:p>
        </p:txBody>
      </p:sp>
      <p:sp>
        <p:nvSpPr>
          <p:cNvPr id="6" name="Slide Number Placeholder 5"/>
          <p:cNvSpPr>
            <a:spLocks noGrp="1"/>
          </p:cNvSpPr>
          <p:nvPr>
            <p:ph type="sldNum" sz="quarter" idx="12"/>
          </p:nvPr>
        </p:nvSpPr>
        <p:spPr/>
        <p:txBody>
          <a:bodyPr/>
          <a:lstStyle/>
          <a:p>
            <a:fld id="{0BFB905A-4013-0F40-80E9-62795890310A}" type="slidenum">
              <a:rPr lang="en-US" smtClean="0"/>
              <a:t>‹#›</a:t>
            </a:fld>
            <a:endParaRPr lang="en-US"/>
          </a:p>
        </p:txBody>
      </p:sp>
    </p:spTree>
    <p:extLst>
      <p:ext uri="{BB962C8B-B14F-4D97-AF65-F5344CB8AC3E}">
        <p14:creationId xmlns:p14="http://schemas.microsoft.com/office/powerpoint/2010/main" val="267764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BDE2-A962-CC4C-B213-0669B0C4866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7D6FC9-EBCE-2349-B98C-5471DFD42D0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E7358-B55F-B740-81C4-0B9D7C694780}"/>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CDB08-9978-324F-9A9D-AC258029E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ED757-660F-4343-8B4A-674F0F99B192}"/>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1285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DD63-EDDE-CB49-A2EE-6D38344BF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A1F96-0687-1E43-88CD-EB37F6DB64F9}"/>
              </a:ext>
            </a:extLst>
          </p:cNvPr>
          <p:cNvSpPr>
            <a:spLocks noGrp="1"/>
          </p:cNvSpPr>
          <p:nvPr>
            <p:ph sz="half" idx="1"/>
          </p:nvPr>
        </p:nvSpPr>
        <p:spPr>
          <a:xfrm>
            <a:off x="628650" y="1825625"/>
            <a:ext cx="3867150" cy="4241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EF484-BB79-934A-A34E-07D2367AA00C}"/>
              </a:ext>
            </a:extLst>
          </p:cNvPr>
          <p:cNvSpPr>
            <a:spLocks noGrp="1"/>
          </p:cNvSpPr>
          <p:nvPr>
            <p:ph sz="half" idx="2"/>
          </p:nvPr>
        </p:nvSpPr>
        <p:spPr>
          <a:xfrm>
            <a:off x="4648200" y="1825625"/>
            <a:ext cx="3867150" cy="42419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D1779-9463-B344-AB43-536723D91CAE}"/>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2F2DF514-8DF5-774E-973E-331175591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59CD1-1624-9043-98D0-A4E3668FAA3D}"/>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97113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0D0B-252A-AF4C-A3AD-B6A38DE185F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4E42B-4A9B-6349-AC24-EE9AB9712A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9A214-EB11-A54D-A3EF-4B621706186E}"/>
              </a:ext>
            </a:extLst>
          </p:cNvPr>
          <p:cNvSpPr>
            <a:spLocks noGrp="1"/>
          </p:cNvSpPr>
          <p:nvPr>
            <p:ph sz="half" idx="2"/>
          </p:nvPr>
        </p:nvSpPr>
        <p:spPr>
          <a:xfrm>
            <a:off x="630238" y="2505075"/>
            <a:ext cx="3868737" cy="3570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DE28A-7D8A-4742-B9C0-FC6C62B666E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69C5C-7EB0-364E-B391-9D46D46EB260}"/>
              </a:ext>
            </a:extLst>
          </p:cNvPr>
          <p:cNvSpPr>
            <a:spLocks noGrp="1"/>
          </p:cNvSpPr>
          <p:nvPr>
            <p:ph sz="quarter" idx="4"/>
          </p:nvPr>
        </p:nvSpPr>
        <p:spPr>
          <a:xfrm>
            <a:off x="4629150" y="2505075"/>
            <a:ext cx="3887788" cy="3570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2BD2F-1861-094B-B23E-76BAFD29404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8" name="Footer Placeholder 7">
            <a:extLst>
              <a:ext uri="{FF2B5EF4-FFF2-40B4-BE49-F238E27FC236}">
                <a16:creationId xmlns:a16="http://schemas.microsoft.com/office/drawing/2014/main" id="{EFE79510-0390-CD40-8B59-6B04AF4E1D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34DC2-817E-BB4E-AFB1-496E6D06CD8A}"/>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63412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7E55-0C2A-DD4D-9A31-747FCB2FA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A744D-2EA8-BD42-9388-22507B7480E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4" name="Footer Placeholder 3">
            <a:extLst>
              <a:ext uri="{FF2B5EF4-FFF2-40B4-BE49-F238E27FC236}">
                <a16:creationId xmlns:a16="http://schemas.microsoft.com/office/drawing/2014/main" id="{6A14AC05-7951-3046-ADD2-C961AA77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013AF-EFC0-7D45-8E55-897D05F8B6B5}"/>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288185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36C5E-DB28-BC49-98C1-151BD59CB20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3" name="Footer Placeholder 2">
            <a:extLst>
              <a:ext uri="{FF2B5EF4-FFF2-40B4-BE49-F238E27FC236}">
                <a16:creationId xmlns:a16="http://schemas.microsoft.com/office/drawing/2014/main" id="{85C2F320-EC79-6549-BDAC-79608878FC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1BDF72-6390-2840-BA42-C26C6A82003C}"/>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350786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3DD8-2FFC-914D-BD8E-A1FD367240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4C00C-625D-1246-AEB0-6E3D35C79D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6833E-A419-1744-A733-0C3CCC1DE2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D2630-45E8-914B-BD75-801DBE80F4F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8C4FACB2-0414-5D46-96F0-C3E8856F6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F883D-8CC6-F949-838F-A928B0005DF1}"/>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66340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88CC-E3A1-8946-AD54-B81AD3404E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03D5F-1C53-4948-8035-FFAFA72EFC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43041-F8C5-244A-BF1E-0EE4A70BDC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0C77C-3053-A94D-B31C-63E072545D3D}"/>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FA7B7859-CB9D-674F-B3EE-C90F0FF40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D1984-D7E5-F640-8212-B24A57C78B56}"/>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32733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26AD-1854-F645-B127-CC1E852130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07A4A-898E-0E46-BC32-3C4BF13C6A3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D2F14D-FC83-1C46-B121-50D40ECF08AA}"/>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FEE82-03BB-6A4B-9806-90784169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77B91-542D-8349-8A29-C79B7C9179BB}"/>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56773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604E-4FA8-8542-8375-56883BC35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7AA73-9D1B-E845-A405-42AC4362D691}"/>
              </a:ext>
            </a:extLst>
          </p:cNvPr>
          <p:cNvSpPr>
            <a:spLocks noGrp="1"/>
          </p:cNvSpPr>
          <p:nvPr>
            <p:ph idx="1"/>
          </p:nvPr>
        </p:nvSpPr>
        <p:spPr>
          <a:xfrm>
            <a:off x="628650" y="1825625"/>
            <a:ext cx="7886700" cy="411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2780C-7487-8147-890B-7FF3FCD5D2FC}"/>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66DCEBEA-F42D-494B-83ED-6315C87D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A5178-10C0-4C45-9B06-692E88A98AEE}"/>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66741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BDE2-A962-CC4C-B213-0669B0C4866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7D6FC9-EBCE-2349-B98C-5471DFD42D03}"/>
              </a:ext>
            </a:extLst>
          </p:cNvPr>
          <p:cNvSpPr>
            <a:spLocks noGrp="1"/>
          </p:cNvSpPr>
          <p:nvPr>
            <p:ph type="body" idx="1"/>
          </p:nvPr>
        </p:nvSpPr>
        <p:spPr>
          <a:xfrm>
            <a:off x="623888" y="4589464"/>
            <a:ext cx="7886700" cy="13573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E7358-B55F-B740-81C4-0B9D7C694780}"/>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CDB08-9978-324F-9A9D-AC258029E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ED757-660F-4343-8B4A-674F0F99B192}"/>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11595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6AB53B9-B99B-924A-B5A1-AC9FDD94C79D}"/>
              </a:ext>
            </a:extLst>
          </p:cNvPr>
          <p:cNvSpPr>
            <a:spLocks noGrp="1"/>
          </p:cNvSpPr>
          <p:nvPr>
            <p:ph type="dt" sz="half" idx="10"/>
          </p:nvPr>
        </p:nvSpPr>
        <p:spPr/>
        <p:txBody>
          <a:bodyPr/>
          <a:lstStyle/>
          <a:p>
            <a:fld id="{B1CB794E-E509-FC44-8CF4-3E711A4888EB}" type="datetimeFigureOut">
              <a:rPr lang="en-US" smtClean="0"/>
              <a:pPr/>
              <a:t>4/1/2020</a:t>
            </a:fld>
            <a:endParaRPr lang="en-US"/>
          </a:p>
        </p:txBody>
      </p:sp>
      <p:sp>
        <p:nvSpPr>
          <p:cNvPr id="4" name="Slide Number Placeholder 3">
            <a:extLst>
              <a:ext uri="{FF2B5EF4-FFF2-40B4-BE49-F238E27FC236}">
                <a16:creationId xmlns:a16="http://schemas.microsoft.com/office/drawing/2014/main" id="{05095A77-DA6B-0C4A-B2DD-7E7C291A5489}"/>
              </a:ext>
            </a:extLst>
          </p:cNvPr>
          <p:cNvSpPr>
            <a:spLocks noGrp="1"/>
          </p:cNvSpPr>
          <p:nvPr>
            <p:ph type="sldNum" sz="quarter" idx="11"/>
          </p:nvPr>
        </p:nvSpPr>
        <p:spPr/>
        <p:txBody>
          <a:bodyPr/>
          <a:lstStyle/>
          <a:p>
            <a:fld id="{0BFB905A-4013-0F40-80E9-62795890310A}" type="slidenum">
              <a:rPr lang="en-US" smtClean="0"/>
              <a:pPr/>
              <a:t>‹#›</a:t>
            </a:fld>
            <a:endParaRPr lang="en-US"/>
          </a:p>
        </p:txBody>
      </p:sp>
      <p:sp>
        <p:nvSpPr>
          <p:cNvPr id="6" name="Title 1">
            <a:extLst>
              <a:ext uri="{FF2B5EF4-FFF2-40B4-BE49-F238E27FC236}">
                <a16:creationId xmlns:a16="http://schemas.microsoft.com/office/drawing/2014/main" id="{E6CFC3A2-9FC4-C146-A61C-6DA9C8607B2C}"/>
              </a:ext>
            </a:extLst>
          </p:cNvPr>
          <p:cNvSpPr>
            <a:spLocks noGrp="1"/>
          </p:cNvSpPr>
          <p:nvPr>
            <p:ph type="title"/>
          </p:nvPr>
        </p:nvSpPr>
        <p:spPr>
          <a:xfrm>
            <a:off x="831850" y="1709738"/>
            <a:ext cx="7683500" cy="2852737"/>
          </a:xfrm>
        </p:spPr>
        <p:txBody>
          <a:bodyPr anchor="b">
            <a:normAutofit/>
          </a:bodyPr>
          <a:lstStyle>
            <a:lvl1pPr>
              <a:defRPr sz="4000" baseline="0"/>
            </a:lvl1pPr>
          </a:lstStyle>
          <a:p>
            <a:r>
              <a:rPr lang="en-US"/>
              <a:t>Click to edit Master title style</a:t>
            </a:r>
          </a:p>
        </p:txBody>
      </p:sp>
      <p:sp>
        <p:nvSpPr>
          <p:cNvPr id="7" name="Text Placeholder 2">
            <a:extLst>
              <a:ext uri="{FF2B5EF4-FFF2-40B4-BE49-F238E27FC236}">
                <a16:creationId xmlns:a16="http://schemas.microsoft.com/office/drawing/2014/main" id="{A7704D6F-B310-EA43-9891-824EE6D511ED}"/>
              </a:ext>
            </a:extLst>
          </p:cNvPr>
          <p:cNvSpPr>
            <a:spLocks noGrp="1"/>
          </p:cNvSpPr>
          <p:nvPr>
            <p:ph type="body" idx="1"/>
          </p:nvPr>
        </p:nvSpPr>
        <p:spPr>
          <a:xfrm>
            <a:off x="831850" y="4589463"/>
            <a:ext cx="76835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5115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DD63-EDDE-CB49-A2EE-6D38344BF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A1F96-0687-1E43-88CD-EB37F6DB64F9}"/>
              </a:ext>
            </a:extLst>
          </p:cNvPr>
          <p:cNvSpPr>
            <a:spLocks noGrp="1"/>
          </p:cNvSpPr>
          <p:nvPr>
            <p:ph sz="half" idx="1"/>
          </p:nvPr>
        </p:nvSpPr>
        <p:spPr>
          <a:xfrm>
            <a:off x="628650" y="1825625"/>
            <a:ext cx="3867150" cy="411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EF484-BB79-934A-A34E-07D2367AA00C}"/>
              </a:ext>
            </a:extLst>
          </p:cNvPr>
          <p:cNvSpPr>
            <a:spLocks noGrp="1"/>
          </p:cNvSpPr>
          <p:nvPr>
            <p:ph sz="half" idx="2"/>
          </p:nvPr>
        </p:nvSpPr>
        <p:spPr>
          <a:xfrm>
            <a:off x="4648200" y="1825625"/>
            <a:ext cx="3867150" cy="4121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D1779-9463-B344-AB43-536723D91CAE}"/>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2F2DF514-8DF5-774E-973E-331175591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59CD1-1624-9043-98D0-A4E3668FAA3D}"/>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553096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0D0B-252A-AF4C-A3AD-B6A38DE185F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4E42B-4A9B-6349-AC24-EE9AB9712A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9A214-EB11-A54D-A3EF-4B621706186E}"/>
              </a:ext>
            </a:extLst>
          </p:cNvPr>
          <p:cNvSpPr>
            <a:spLocks noGrp="1"/>
          </p:cNvSpPr>
          <p:nvPr>
            <p:ph sz="half" idx="2"/>
          </p:nvPr>
        </p:nvSpPr>
        <p:spPr>
          <a:xfrm>
            <a:off x="630238" y="2505075"/>
            <a:ext cx="3868737"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DE28A-7D8A-4742-B9C0-FC6C62B666E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69C5C-7EB0-364E-B391-9D46D46EB260}"/>
              </a:ext>
            </a:extLst>
          </p:cNvPr>
          <p:cNvSpPr>
            <a:spLocks noGrp="1"/>
          </p:cNvSpPr>
          <p:nvPr>
            <p:ph sz="quarter" idx="4"/>
          </p:nvPr>
        </p:nvSpPr>
        <p:spPr>
          <a:xfrm>
            <a:off x="4629150" y="2505075"/>
            <a:ext cx="3887788" cy="344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2BD2F-1861-094B-B23E-76BAFD29404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8" name="Footer Placeholder 7">
            <a:extLst>
              <a:ext uri="{FF2B5EF4-FFF2-40B4-BE49-F238E27FC236}">
                <a16:creationId xmlns:a16="http://schemas.microsoft.com/office/drawing/2014/main" id="{EFE79510-0390-CD40-8B59-6B04AF4E1D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34DC2-817E-BB4E-AFB1-496E6D06CD8A}"/>
              </a:ext>
            </a:extLst>
          </p:cNvPr>
          <p:cNvSpPr>
            <a:spLocks noGrp="1"/>
          </p:cNvSpPr>
          <p:nvPr>
            <p:ph type="sldNum" sz="quarter" idx="12"/>
          </p:nvPr>
        </p:nvSpPr>
        <p:spPr>
          <a:xfrm>
            <a:off x="6457950" y="5937388"/>
            <a:ext cx="2057400" cy="365125"/>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352778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7E55-0C2A-DD4D-9A31-747FCB2FA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A744D-2EA8-BD42-9388-22507B7480E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4" name="Footer Placeholder 3">
            <a:extLst>
              <a:ext uri="{FF2B5EF4-FFF2-40B4-BE49-F238E27FC236}">
                <a16:creationId xmlns:a16="http://schemas.microsoft.com/office/drawing/2014/main" id="{6A14AC05-7951-3046-ADD2-C961AA77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013AF-EFC0-7D45-8E55-897D05F8B6B5}"/>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01577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36C5E-DB28-BC49-98C1-151BD59CB20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3" name="Footer Placeholder 2">
            <a:extLst>
              <a:ext uri="{FF2B5EF4-FFF2-40B4-BE49-F238E27FC236}">
                <a16:creationId xmlns:a16="http://schemas.microsoft.com/office/drawing/2014/main" id="{85C2F320-EC79-6549-BDAC-79608878FC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1BDF72-6390-2840-BA42-C26C6A82003C}"/>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426680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3DD8-2FFC-914D-BD8E-A1FD367240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4C00C-625D-1246-AEB0-6E3D35C79D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6833E-A419-1744-A733-0C3CCC1DE2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D2630-45E8-914B-BD75-801DBE80F4F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8C4FACB2-0414-5D46-96F0-C3E8856F6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F883D-8CC6-F949-838F-A928B0005DF1}"/>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466435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88CC-E3A1-8946-AD54-B81AD3404E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03D5F-1C53-4948-8035-FFAFA72EFC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43041-F8C5-244A-BF1E-0EE4A70BDC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0C77C-3053-A94D-B31C-63E072545D3D}"/>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FA7B7859-CB9D-674F-B3EE-C90F0FF40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D1984-D7E5-F640-8212-B24A57C78B56}"/>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538970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26AD-1854-F645-B127-CC1E852130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07A4A-898E-0E46-BC32-3C4BF13C6A3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D2F14D-FC83-1C46-B121-50D40ECF08AA}"/>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FEE82-03BB-6A4B-9806-90784169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77B91-542D-8349-8A29-C79B7C9179BB}"/>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168659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604E-4FA8-8542-8375-56883BC35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7AA73-9D1B-E845-A405-42AC4362D691}"/>
              </a:ext>
            </a:extLst>
          </p:cNvPr>
          <p:cNvSpPr>
            <a:spLocks noGrp="1"/>
          </p:cNvSpPr>
          <p:nvPr>
            <p:ph idx="1"/>
          </p:nvPr>
        </p:nvSpPr>
        <p:spPr>
          <a:xfrm>
            <a:off x="628650" y="2813810"/>
            <a:ext cx="7886700" cy="3132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2780C-7487-8147-890B-7FF3FCD5D2FC}"/>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66DCEBEA-F42D-494B-83ED-6315C87D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A5178-10C0-4C45-9B06-692E88A98AEE}"/>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552150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BDE2-A962-CC4C-B213-0669B0C4866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7D6FC9-EBCE-2349-B98C-5471DFD42D03}"/>
              </a:ext>
            </a:extLst>
          </p:cNvPr>
          <p:cNvSpPr>
            <a:spLocks noGrp="1"/>
          </p:cNvSpPr>
          <p:nvPr>
            <p:ph type="body" idx="1"/>
          </p:nvPr>
        </p:nvSpPr>
        <p:spPr>
          <a:xfrm>
            <a:off x="623888" y="4589463"/>
            <a:ext cx="7886700" cy="13479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E7358-B55F-B740-81C4-0B9D7C694780}"/>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CDB08-9978-324F-9A9D-AC258029E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ED757-660F-4343-8B4A-674F0F99B192}"/>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185014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DD63-EDDE-CB49-A2EE-6D38344BF2FC}"/>
              </a:ext>
            </a:extLst>
          </p:cNvPr>
          <p:cNvSpPr>
            <a:spLocks noGrp="1"/>
          </p:cNvSpPr>
          <p:nvPr>
            <p:ph type="title"/>
          </p:nvPr>
        </p:nvSpPr>
        <p:spPr>
          <a:xfrm>
            <a:off x="628650" y="1488247"/>
            <a:ext cx="7886700" cy="95015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BA1F96-0687-1E43-88CD-EB37F6DB64F9}"/>
              </a:ext>
            </a:extLst>
          </p:cNvPr>
          <p:cNvSpPr>
            <a:spLocks noGrp="1"/>
          </p:cNvSpPr>
          <p:nvPr>
            <p:ph sz="half" idx="1"/>
          </p:nvPr>
        </p:nvSpPr>
        <p:spPr>
          <a:xfrm>
            <a:off x="628650" y="2566737"/>
            <a:ext cx="3867150" cy="3370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EF484-BB79-934A-A34E-07D2367AA00C}"/>
              </a:ext>
            </a:extLst>
          </p:cNvPr>
          <p:cNvSpPr>
            <a:spLocks noGrp="1"/>
          </p:cNvSpPr>
          <p:nvPr>
            <p:ph sz="half" idx="2"/>
          </p:nvPr>
        </p:nvSpPr>
        <p:spPr>
          <a:xfrm>
            <a:off x="4648200" y="2566737"/>
            <a:ext cx="3867150" cy="3370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D1779-9463-B344-AB43-536723D91CAE}"/>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2F2DF514-8DF5-774E-973E-331175591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59CD1-1624-9043-98D0-A4E3668FAA3D}"/>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8056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EF10-3715-4293-968C-52CFC63A9C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C1F48-81EB-4B6E-B3EE-2C4D347C2D86}"/>
              </a:ext>
            </a:extLst>
          </p:cNvPr>
          <p:cNvSpPr>
            <a:spLocks noGrp="1"/>
          </p:cNvSpPr>
          <p:nvPr>
            <p:ph type="dt" sz="half" idx="10"/>
          </p:nvPr>
        </p:nvSpPr>
        <p:spPr/>
        <p:txBody>
          <a:bodyPr/>
          <a:lstStyle/>
          <a:p>
            <a:fld id="{B1CB794E-E509-FC44-8CF4-3E711A4888EB}" type="datetimeFigureOut">
              <a:rPr lang="en-US" smtClean="0"/>
              <a:pPr/>
              <a:t>4/1/2020</a:t>
            </a:fld>
            <a:endParaRPr lang="en-US"/>
          </a:p>
        </p:txBody>
      </p:sp>
      <p:sp>
        <p:nvSpPr>
          <p:cNvPr id="4" name="Slide Number Placeholder 3">
            <a:extLst>
              <a:ext uri="{FF2B5EF4-FFF2-40B4-BE49-F238E27FC236}">
                <a16:creationId xmlns:a16="http://schemas.microsoft.com/office/drawing/2014/main" id="{4348EF77-2D56-4F59-A247-2EBEB36C5665}"/>
              </a:ext>
            </a:extLst>
          </p:cNvPr>
          <p:cNvSpPr>
            <a:spLocks noGrp="1"/>
          </p:cNvSpPr>
          <p:nvPr>
            <p:ph type="sldNum" sz="quarter" idx="11"/>
          </p:nvPr>
        </p:nvSpPr>
        <p:spPr/>
        <p:txBody>
          <a:bodyPr/>
          <a:lstStyle/>
          <a:p>
            <a:fld id="{0BFB905A-4013-0F40-80E9-62795890310A}" type="slidenum">
              <a:rPr lang="en-US" smtClean="0"/>
              <a:pPr/>
              <a:t>‹#›</a:t>
            </a:fld>
            <a:endParaRPr lang="en-US"/>
          </a:p>
        </p:txBody>
      </p:sp>
    </p:spTree>
    <p:extLst>
      <p:ext uri="{BB962C8B-B14F-4D97-AF65-F5344CB8AC3E}">
        <p14:creationId xmlns:p14="http://schemas.microsoft.com/office/powerpoint/2010/main" val="1458778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0D0B-252A-AF4C-A3AD-B6A38DE185F5}"/>
              </a:ext>
            </a:extLst>
          </p:cNvPr>
          <p:cNvSpPr>
            <a:spLocks noGrp="1"/>
          </p:cNvSpPr>
          <p:nvPr>
            <p:ph type="title"/>
          </p:nvPr>
        </p:nvSpPr>
        <p:spPr>
          <a:xfrm>
            <a:off x="630238" y="1342101"/>
            <a:ext cx="7886700" cy="10223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4E42B-4A9B-6349-AC24-EE9AB9712A80}"/>
              </a:ext>
            </a:extLst>
          </p:cNvPr>
          <p:cNvSpPr>
            <a:spLocks noGrp="1"/>
          </p:cNvSpPr>
          <p:nvPr>
            <p:ph type="body" idx="1"/>
          </p:nvPr>
        </p:nvSpPr>
        <p:spPr>
          <a:xfrm>
            <a:off x="630238" y="2354927"/>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9A214-EB11-A54D-A3EF-4B621706186E}"/>
              </a:ext>
            </a:extLst>
          </p:cNvPr>
          <p:cNvSpPr>
            <a:spLocks noGrp="1"/>
          </p:cNvSpPr>
          <p:nvPr>
            <p:ph sz="half" idx="2"/>
          </p:nvPr>
        </p:nvSpPr>
        <p:spPr>
          <a:xfrm>
            <a:off x="630238" y="3178839"/>
            <a:ext cx="3868737" cy="2758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DE28A-7D8A-4742-B9C0-FC6C62B666EF}"/>
              </a:ext>
            </a:extLst>
          </p:cNvPr>
          <p:cNvSpPr>
            <a:spLocks noGrp="1"/>
          </p:cNvSpPr>
          <p:nvPr>
            <p:ph type="body" sz="quarter" idx="3"/>
          </p:nvPr>
        </p:nvSpPr>
        <p:spPr>
          <a:xfrm>
            <a:off x="4629150" y="2354927"/>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69C5C-7EB0-364E-B391-9D46D46EB260}"/>
              </a:ext>
            </a:extLst>
          </p:cNvPr>
          <p:cNvSpPr>
            <a:spLocks noGrp="1"/>
          </p:cNvSpPr>
          <p:nvPr>
            <p:ph sz="quarter" idx="4"/>
          </p:nvPr>
        </p:nvSpPr>
        <p:spPr>
          <a:xfrm>
            <a:off x="4629150" y="3178839"/>
            <a:ext cx="3887788" cy="2767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2BD2F-1861-094B-B23E-76BAFD29404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8" name="Footer Placeholder 7">
            <a:extLst>
              <a:ext uri="{FF2B5EF4-FFF2-40B4-BE49-F238E27FC236}">
                <a16:creationId xmlns:a16="http://schemas.microsoft.com/office/drawing/2014/main" id="{EFE79510-0390-CD40-8B59-6B04AF4E1D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34DC2-817E-BB4E-AFB1-496E6D06CD8A}"/>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259781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7E55-0C2A-DD4D-9A31-747FCB2FA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A744D-2EA8-BD42-9388-22507B7480E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4" name="Footer Placeholder 3">
            <a:extLst>
              <a:ext uri="{FF2B5EF4-FFF2-40B4-BE49-F238E27FC236}">
                <a16:creationId xmlns:a16="http://schemas.microsoft.com/office/drawing/2014/main" id="{6A14AC05-7951-3046-ADD2-C961AA77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013AF-EFC0-7D45-8E55-897D05F8B6B5}"/>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4048621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36C5E-DB28-BC49-98C1-151BD59CB20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3" name="Footer Placeholder 2">
            <a:extLst>
              <a:ext uri="{FF2B5EF4-FFF2-40B4-BE49-F238E27FC236}">
                <a16:creationId xmlns:a16="http://schemas.microsoft.com/office/drawing/2014/main" id="{85C2F320-EC79-6549-BDAC-79608878FC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1BDF72-6390-2840-BA42-C26C6A82003C}"/>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586408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3DD8-2FFC-914D-BD8E-A1FD367240BB}"/>
              </a:ext>
            </a:extLst>
          </p:cNvPr>
          <p:cNvSpPr>
            <a:spLocks noGrp="1"/>
          </p:cNvSpPr>
          <p:nvPr>
            <p:ph type="title"/>
          </p:nvPr>
        </p:nvSpPr>
        <p:spPr>
          <a:xfrm>
            <a:off x="627062" y="1511215"/>
            <a:ext cx="2949575" cy="1068387"/>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4C00C-625D-1246-AEB0-6E3D35C79DDB}"/>
              </a:ext>
            </a:extLst>
          </p:cNvPr>
          <p:cNvSpPr>
            <a:spLocks noGrp="1"/>
          </p:cNvSpPr>
          <p:nvPr>
            <p:ph idx="1"/>
          </p:nvPr>
        </p:nvSpPr>
        <p:spPr>
          <a:xfrm>
            <a:off x="3887788" y="1572126"/>
            <a:ext cx="4629150" cy="42889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6833E-A419-1744-A733-0C3CCC1DE2FE}"/>
              </a:ext>
            </a:extLst>
          </p:cNvPr>
          <p:cNvSpPr>
            <a:spLocks noGrp="1"/>
          </p:cNvSpPr>
          <p:nvPr>
            <p:ph type="body" sz="half" idx="2"/>
          </p:nvPr>
        </p:nvSpPr>
        <p:spPr>
          <a:xfrm>
            <a:off x="630238" y="2662988"/>
            <a:ext cx="2949575" cy="32059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D2630-45E8-914B-BD75-801DBE80F4F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8C4FACB2-0414-5D46-96F0-C3E8856F6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F883D-8CC6-F949-838F-A928B0005DF1}"/>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494531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88CC-E3A1-8946-AD54-B81AD3404E8B}"/>
              </a:ext>
            </a:extLst>
          </p:cNvPr>
          <p:cNvSpPr>
            <a:spLocks noGrp="1"/>
          </p:cNvSpPr>
          <p:nvPr>
            <p:ph type="title"/>
          </p:nvPr>
        </p:nvSpPr>
        <p:spPr>
          <a:xfrm>
            <a:off x="627062" y="1556084"/>
            <a:ext cx="2949575" cy="96494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03D5F-1C53-4948-8035-FFAFA72EFC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43041-F8C5-244A-BF1E-0EE4A70BDCD7}"/>
              </a:ext>
            </a:extLst>
          </p:cNvPr>
          <p:cNvSpPr>
            <a:spLocks noGrp="1"/>
          </p:cNvSpPr>
          <p:nvPr>
            <p:ph type="body" sz="half" idx="2"/>
          </p:nvPr>
        </p:nvSpPr>
        <p:spPr>
          <a:xfrm>
            <a:off x="630238" y="2598820"/>
            <a:ext cx="2949575" cy="32701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0C77C-3053-A94D-B31C-63E072545D3D}"/>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FA7B7859-CB9D-674F-B3EE-C90F0FF40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D1984-D7E5-F640-8212-B24A57C78B56}"/>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430840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26AD-1854-F645-B127-CC1E852130F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007A4A-898E-0E46-BC32-3C4BF13C6A3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D2F14D-FC83-1C46-B121-50D40ECF08AA}"/>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FEE82-03BB-6A4B-9806-90784169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77B91-542D-8349-8A29-C79B7C9179BB}"/>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167741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604E-4FA8-8542-8375-56883BC35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7AA73-9D1B-E845-A405-42AC4362D691}"/>
              </a:ext>
            </a:extLst>
          </p:cNvPr>
          <p:cNvSpPr>
            <a:spLocks noGrp="1"/>
          </p:cNvSpPr>
          <p:nvPr>
            <p:ph idx="1"/>
          </p:nvPr>
        </p:nvSpPr>
        <p:spPr>
          <a:xfrm>
            <a:off x="628650" y="2813810"/>
            <a:ext cx="7886700" cy="3132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2780C-7487-8147-890B-7FF3FCD5D2FC}"/>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66DCEBEA-F42D-494B-83ED-6315C87D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A5178-10C0-4C45-9B06-692E88A98AEE}"/>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4099024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BDE2-A962-CC4C-B213-0669B0C4866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7D6FC9-EBCE-2349-B98C-5471DFD42D03}"/>
              </a:ext>
            </a:extLst>
          </p:cNvPr>
          <p:cNvSpPr>
            <a:spLocks noGrp="1"/>
          </p:cNvSpPr>
          <p:nvPr>
            <p:ph type="body" idx="1"/>
          </p:nvPr>
        </p:nvSpPr>
        <p:spPr>
          <a:xfrm>
            <a:off x="623888" y="4589463"/>
            <a:ext cx="7886700" cy="13479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E7358-B55F-B740-81C4-0B9D7C694780}"/>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CDB08-9978-324F-9A9D-AC258029E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ED757-660F-4343-8B4A-674F0F99B192}"/>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117166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DD63-EDDE-CB49-A2EE-6D38344BF2FC}"/>
              </a:ext>
            </a:extLst>
          </p:cNvPr>
          <p:cNvSpPr>
            <a:spLocks noGrp="1"/>
          </p:cNvSpPr>
          <p:nvPr>
            <p:ph type="title"/>
          </p:nvPr>
        </p:nvSpPr>
        <p:spPr>
          <a:xfrm>
            <a:off x="628650" y="1151538"/>
            <a:ext cx="7886700" cy="7840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BA1F96-0687-1E43-88CD-EB37F6DB64F9}"/>
              </a:ext>
            </a:extLst>
          </p:cNvPr>
          <p:cNvSpPr>
            <a:spLocks noGrp="1"/>
          </p:cNvSpPr>
          <p:nvPr>
            <p:ph sz="half" idx="1"/>
          </p:nvPr>
        </p:nvSpPr>
        <p:spPr>
          <a:xfrm>
            <a:off x="628650" y="2085473"/>
            <a:ext cx="3867150" cy="385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1EF484-BB79-934A-A34E-07D2367AA00C}"/>
              </a:ext>
            </a:extLst>
          </p:cNvPr>
          <p:cNvSpPr>
            <a:spLocks noGrp="1"/>
          </p:cNvSpPr>
          <p:nvPr>
            <p:ph sz="half" idx="2"/>
          </p:nvPr>
        </p:nvSpPr>
        <p:spPr>
          <a:xfrm>
            <a:off x="4648200" y="2085473"/>
            <a:ext cx="3867150" cy="3861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D1779-9463-B344-AB43-536723D91CAE}"/>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2F2DF514-8DF5-774E-973E-331175591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59CD1-1624-9043-98D0-A4E3668FAA3D}"/>
              </a:ext>
            </a:extLst>
          </p:cNvPr>
          <p:cNvSpPr>
            <a:spLocks noGrp="1"/>
          </p:cNvSpPr>
          <p:nvPr>
            <p:ph type="sldNum" sz="quarter" idx="12"/>
          </p:nvPr>
        </p:nvSpPr>
        <p:spPr>
          <a:xfrm>
            <a:off x="6457950" y="5937389"/>
            <a:ext cx="2057400" cy="38942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110611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0D0B-252A-AF4C-A3AD-B6A38DE185F5}"/>
              </a:ext>
            </a:extLst>
          </p:cNvPr>
          <p:cNvSpPr>
            <a:spLocks noGrp="1"/>
          </p:cNvSpPr>
          <p:nvPr>
            <p:ph type="title"/>
          </p:nvPr>
        </p:nvSpPr>
        <p:spPr>
          <a:xfrm>
            <a:off x="630238" y="1011154"/>
            <a:ext cx="78867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4E42B-4A9B-6349-AC24-EE9AB9712A80}"/>
              </a:ext>
            </a:extLst>
          </p:cNvPr>
          <p:cNvSpPr>
            <a:spLocks noGrp="1"/>
          </p:cNvSpPr>
          <p:nvPr>
            <p:ph type="body" idx="1"/>
          </p:nvPr>
        </p:nvSpPr>
        <p:spPr>
          <a:xfrm>
            <a:off x="630238" y="18255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9A214-EB11-A54D-A3EF-4B621706186E}"/>
              </a:ext>
            </a:extLst>
          </p:cNvPr>
          <p:cNvSpPr>
            <a:spLocks noGrp="1"/>
          </p:cNvSpPr>
          <p:nvPr>
            <p:ph sz="half" idx="2"/>
          </p:nvPr>
        </p:nvSpPr>
        <p:spPr>
          <a:xfrm>
            <a:off x="630238" y="2649453"/>
            <a:ext cx="3868737" cy="328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DE28A-7D8A-4742-B9C0-FC6C62B666EF}"/>
              </a:ext>
            </a:extLst>
          </p:cNvPr>
          <p:cNvSpPr>
            <a:spLocks noGrp="1"/>
          </p:cNvSpPr>
          <p:nvPr>
            <p:ph type="body" sz="quarter" idx="3"/>
          </p:nvPr>
        </p:nvSpPr>
        <p:spPr>
          <a:xfrm>
            <a:off x="4629150" y="18255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69C5C-7EB0-364E-B391-9D46D46EB260}"/>
              </a:ext>
            </a:extLst>
          </p:cNvPr>
          <p:cNvSpPr>
            <a:spLocks noGrp="1"/>
          </p:cNvSpPr>
          <p:nvPr>
            <p:ph sz="quarter" idx="4"/>
          </p:nvPr>
        </p:nvSpPr>
        <p:spPr>
          <a:xfrm>
            <a:off x="4629150" y="2649453"/>
            <a:ext cx="3887788" cy="328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2BD2F-1861-094B-B23E-76BAFD29404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8" name="Footer Placeholder 7">
            <a:extLst>
              <a:ext uri="{FF2B5EF4-FFF2-40B4-BE49-F238E27FC236}">
                <a16:creationId xmlns:a16="http://schemas.microsoft.com/office/drawing/2014/main" id="{EFE79510-0390-CD40-8B59-6B04AF4E1D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734DC2-817E-BB4E-AFB1-496E6D06CD8A}"/>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265960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Blue-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chorCtr="0">
            <a:normAutofit/>
          </a:bodyPr>
          <a:lstStyle>
            <a:lvl1pPr algn="ctr">
              <a:defRPr sz="4400" baseline="0"/>
            </a:lvl1pPr>
          </a:lstStyle>
          <a:p>
            <a:r>
              <a:rPr lang="en-US"/>
              <a:t>Click to edit Master title style</a:t>
            </a:r>
          </a:p>
        </p:txBody>
      </p:sp>
      <p:sp>
        <p:nvSpPr>
          <p:cNvPr id="3" name="Subtitle 2"/>
          <p:cNvSpPr>
            <a:spLocks noGrp="1"/>
          </p:cNvSpPr>
          <p:nvPr>
            <p:ph type="subTitle" idx="1"/>
          </p:nvPr>
        </p:nvSpPr>
        <p:spPr>
          <a:xfrm>
            <a:off x="685799" y="3602038"/>
            <a:ext cx="7800975" cy="1655762"/>
          </a:xfrm>
          <a:prstGeom prst="rect">
            <a:avLst/>
          </a:prstGeo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CB794E-E509-FC44-8CF4-3E711A4888EB}" type="datetimeFigureOut">
              <a:rPr lang="en-US" smtClean="0"/>
              <a:t>4/1/2020</a:t>
            </a:fld>
            <a:endParaRPr lang="en-US"/>
          </a:p>
        </p:txBody>
      </p:sp>
      <p:sp>
        <p:nvSpPr>
          <p:cNvPr id="6" name="Slide Number Placeholder 5"/>
          <p:cNvSpPr>
            <a:spLocks noGrp="1"/>
          </p:cNvSpPr>
          <p:nvPr>
            <p:ph type="sldNum" sz="quarter" idx="12"/>
          </p:nvPr>
        </p:nvSpPr>
        <p:spPr/>
        <p:txBody>
          <a:bodyPr/>
          <a:lstStyle/>
          <a:p>
            <a:fld id="{0BFB905A-4013-0F40-80E9-62795890310A}" type="slidenum">
              <a:rPr lang="en-US" smtClean="0"/>
              <a:t>‹#›</a:t>
            </a:fld>
            <a:endParaRPr lang="en-US"/>
          </a:p>
        </p:txBody>
      </p:sp>
    </p:spTree>
    <p:extLst>
      <p:ext uri="{BB962C8B-B14F-4D97-AF65-F5344CB8AC3E}">
        <p14:creationId xmlns:p14="http://schemas.microsoft.com/office/powerpoint/2010/main" val="278517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7E55-0C2A-DD4D-9A31-747FCB2FA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A744D-2EA8-BD42-9388-22507B7480E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4" name="Footer Placeholder 3">
            <a:extLst>
              <a:ext uri="{FF2B5EF4-FFF2-40B4-BE49-F238E27FC236}">
                <a16:creationId xmlns:a16="http://schemas.microsoft.com/office/drawing/2014/main" id="{6A14AC05-7951-3046-ADD2-C961AA77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013AF-EFC0-7D45-8E55-897D05F8B6B5}"/>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4263158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36C5E-DB28-BC49-98C1-151BD59CB206}"/>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3" name="Footer Placeholder 2">
            <a:extLst>
              <a:ext uri="{FF2B5EF4-FFF2-40B4-BE49-F238E27FC236}">
                <a16:creationId xmlns:a16="http://schemas.microsoft.com/office/drawing/2014/main" id="{85C2F320-EC79-6549-BDAC-79608878FC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1BDF72-6390-2840-BA42-C26C6A82003C}"/>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982183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3DD8-2FFC-914D-BD8E-A1FD367240BB}"/>
              </a:ext>
            </a:extLst>
          </p:cNvPr>
          <p:cNvSpPr>
            <a:spLocks noGrp="1"/>
          </p:cNvSpPr>
          <p:nvPr>
            <p:ph type="title"/>
          </p:nvPr>
        </p:nvSpPr>
        <p:spPr>
          <a:xfrm>
            <a:off x="630238" y="987424"/>
            <a:ext cx="2949575"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4C00C-625D-1246-AEB0-6E3D35C79D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6833E-A419-1744-A733-0C3CCC1DE2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D2630-45E8-914B-BD75-801DBE80F4F1}"/>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8C4FACB2-0414-5D46-96F0-C3E8856F6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F883D-8CC6-F949-838F-A928B0005DF1}"/>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1096908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88CC-E3A1-8946-AD54-B81AD3404E8B}"/>
              </a:ext>
            </a:extLst>
          </p:cNvPr>
          <p:cNvSpPr>
            <a:spLocks noGrp="1"/>
          </p:cNvSpPr>
          <p:nvPr>
            <p:ph type="title"/>
          </p:nvPr>
        </p:nvSpPr>
        <p:spPr>
          <a:xfrm>
            <a:off x="630238" y="987424"/>
            <a:ext cx="2949575"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803D5F-1C53-4948-8035-FFAFA72EFC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43041-F8C5-244A-BF1E-0EE4A70BDC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0C77C-3053-A94D-B31C-63E072545D3D}"/>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6" name="Footer Placeholder 5">
            <a:extLst>
              <a:ext uri="{FF2B5EF4-FFF2-40B4-BE49-F238E27FC236}">
                <a16:creationId xmlns:a16="http://schemas.microsoft.com/office/drawing/2014/main" id="{FA7B7859-CB9D-674F-B3EE-C90F0FF40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D1984-D7E5-F640-8212-B24A57C78B56}"/>
              </a:ext>
            </a:extLst>
          </p:cNvPr>
          <p:cNvSpPr>
            <a:spLocks noGrp="1"/>
          </p:cNvSpPr>
          <p:nvPr>
            <p:ph type="sldNum" sz="quarter" idx="12"/>
          </p:nvPr>
        </p:nvSpPr>
        <p:spPr>
          <a:xfrm>
            <a:off x="6457950" y="5937389"/>
            <a:ext cx="2057400" cy="374512"/>
          </a:xfrm>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9917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804A49-C3F1-664F-8B63-E2F02950F102}"/>
              </a:ext>
            </a:extLst>
          </p:cNvPr>
          <p:cNvSpPr>
            <a:spLocks noGrp="1"/>
          </p:cNvSpPr>
          <p:nvPr>
            <p:ph type="dt" sz="half" idx="10"/>
          </p:nvPr>
        </p:nvSpPr>
        <p:spPr/>
        <p:txBody>
          <a:bodyPr/>
          <a:lstStyle/>
          <a:p>
            <a:fld id="{B1CB794E-E509-FC44-8CF4-3E711A4888EB}" type="datetimeFigureOut">
              <a:rPr lang="en-US" smtClean="0"/>
              <a:pPr/>
              <a:t>4/1/2020</a:t>
            </a:fld>
            <a:endParaRPr lang="en-US"/>
          </a:p>
        </p:txBody>
      </p:sp>
      <p:sp>
        <p:nvSpPr>
          <p:cNvPr id="4" name="Slide Number Placeholder 3">
            <a:extLst>
              <a:ext uri="{FF2B5EF4-FFF2-40B4-BE49-F238E27FC236}">
                <a16:creationId xmlns:a16="http://schemas.microsoft.com/office/drawing/2014/main" id="{1676283F-246E-9A44-A014-6F84037BE6E2}"/>
              </a:ext>
            </a:extLst>
          </p:cNvPr>
          <p:cNvSpPr>
            <a:spLocks noGrp="1"/>
          </p:cNvSpPr>
          <p:nvPr>
            <p:ph type="sldNum" sz="quarter" idx="11"/>
          </p:nvPr>
        </p:nvSpPr>
        <p:spPr/>
        <p:txBody>
          <a:bodyPr/>
          <a:lstStyle/>
          <a:p>
            <a:fld id="{0BFB905A-4013-0F40-80E9-62795890310A}" type="slidenum">
              <a:rPr lang="en-US" smtClean="0"/>
              <a:pPr/>
              <a:t>‹#›</a:t>
            </a:fld>
            <a:endParaRPr lang="en-US"/>
          </a:p>
        </p:txBody>
      </p:sp>
      <p:sp>
        <p:nvSpPr>
          <p:cNvPr id="5" name="Title 1">
            <a:extLst>
              <a:ext uri="{FF2B5EF4-FFF2-40B4-BE49-F238E27FC236}">
                <a16:creationId xmlns:a16="http://schemas.microsoft.com/office/drawing/2014/main" id="{A58D5059-B177-E445-A139-20E1A54A3E42}"/>
              </a:ext>
            </a:extLst>
          </p:cNvPr>
          <p:cNvSpPr>
            <a:spLocks noGrp="1"/>
          </p:cNvSpPr>
          <p:nvPr>
            <p:ph type="ctrTitle"/>
          </p:nvPr>
        </p:nvSpPr>
        <p:spPr>
          <a:xfrm>
            <a:off x="685800" y="1122363"/>
            <a:ext cx="7772400" cy="2387600"/>
          </a:xfrm>
        </p:spPr>
        <p:txBody>
          <a:bodyPr anchor="b">
            <a:normAutofit/>
          </a:bodyPr>
          <a:lstStyle>
            <a:lvl1pPr algn="l">
              <a:defRPr sz="4400" baseline="0"/>
            </a:lvl1pPr>
          </a:lstStyle>
          <a:p>
            <a:r>
              <a:rPr lang="en-US"/>
              <a:t>Click to edit Master title style</a:t>
            </a:r>
          </a:p>
        </p:txBody>
      </p:sp>
      <p:sp>
        <p:nvSpPr>
          <p:cNvPr id="6" name="Subtitle 2">
            <a:extLst>
              <a:ext uri="{FF2B5EF4-FFF2-40B4-BE49-F238E27FC236}">
                <a16:creationId xmlns:a16="http://schemas.microsoft.com/office/drawing/2014/main" id="{7EE8E73C-BA40-7A4E-AE6B-F6C15715446C}"/>
              </a:ext>
            </a:extLst>
          </p:cNvPr>
          <p:cNvSpPr>
            <a:spLocks noGrp="1"/>
          </p:cNvSpPr>
          <p:nvPr>
            <p:ph type="subTitle" idx="1"/>
          </p:nvPr>
        </p:nvSpPr>
        <p:spPr>
          <a:xfrm>
            <a:off x="688861" y="3555738"/>
            <a:ext cx="7772399" cy="2387600"/>
          </a:xfrm>
          <a:prstGeom prst="rect">
            <a:avLst/>
          </a:prstGeom>
        </p:spPr>
        <p:txBody>
          <a:bodyPr>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797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Gray-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3443"/>
            <a:ext cx="7772400" cy="1426520"/>
          </a:xfrm>
          <a:prstGeom prst="rect">
            <a:avLst/>
          </a:prstGeom>
        </p:spPr>
        <p:txBody>
          <a:bodyPr anchor="ctr" anchorCtr="0">
            <a:normAutofit/>
          </a:bodyPr>
          <a:lstStyle>
            <a:lvl1pPr algn="ctr">
              <a:defRPr sz="4400" baseline="0"/>
            </a:lvl1pPr>
          </a:lstStyle>
          <a:p>
            <a:r>
              <a:rPr lang="en-US"/>
              <a:t>Click to edit Master title style</a:t>
            </a:r>
          </a:p>
        </p:txBody>
      </p:sp>
      <p:sp>
        <p:nvSpPr>
          <p:cNvPr id="3" name="Subtitle 2"/>
          <p:cNvSpPr>
            <a:spLocks noGrp="1"/>
          </p:cNvSpPr>
          <p:nvPr>
            <p:ph type="subTitle" idx="1"/>
          </p:nvPr>
        </p:nvSpPr>
        <p:spPr>
          <a:xfrm>
            <a:off x="685800" y="3602038"/>
            <a:ext cx="77724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CB794E-E509-FC44-8CF4-3E711A4888EB}" type="datetimeFigureOut">
              <a:rPr lang="en-US" smtClean="0"/>
              <a:t>4/1/2020</a:t>
            </a:fld>
            <a:endParaRPr lang="en-US"/>
          </a:p>
        </p:txBody>
      </p:sp>
      <p:sp>
        <p:nvSpPr>
          <p:cNvPr id="6" name="Slide Number Placeholder 5"/>
          <p:cNvSpPr>
            <a:spLocks noGrp="1"/>
          </p:cNvSpPr>
          <p:nvPr>
            <p:ph type="sldNum" sz="quarter" idx="12"/>
          </p:nvPr>
        </p:nvSpPr>
        <p:spPr/>
        <p:txBody>
          <a:bodyPr/>
          <a:lstStyle/>
          <a:p>
            <a:fld id="{0BFB905A-4013-0F40-80E9-62795890310A}" type="slidenum">
              <a:rPr lang="en-US" smtClean="0"/>
              <a:t>‹#›</a:t>
            </a:fld>
            <a:endParaRPr lang="en-US"/>
          </a:p>
        </p:txBody>
      </p:sp>
    </p:spTree>
    <p:extLst>
      <p:ext uri="{BB962C8B-B14F-4D97-AF65-F5344CB8AC3E}">
        <p14:creationId xmlns:p14="http://schemas.microsoft.com/office/powerpoint/2010/main" val="141700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ay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19D866-7936-5E44-8535-50D6ED12A2D1}"/>
              </a:ext>
            </a:extLst>
          </p:cNvPr>
          <p:cNvSpPr>
            <a:spLocks noGrp="1"/>
          </p:cNvSpPr>
          <p:nvPr>
            <p:ph type="dt" sz="half" idx="10"/>
          </p:nvPr>
        </p:nvSpPr>
        <p:spPr/>
        <p:txBody>
          <a:bodyPr/>
          <a:lstStyle/>
          <a:p>
            <a:fld id="{B1CB794E-E509-FC44-8CF4-3E711A4888EB}" type="datetimeFigureOut">
              <a:rPr lang="en-US" smtClean="0"/>
              <a:pPr/>
              <a:t>4/1/2020</a:t>
            </a:fld>
            <a:endParaRPr lang="en-US"/>
          </a:p>
        </p:txBody>
      </p:sp>
      <p:sp>
        <p:nvSpPr>
          <p:cNvPr id="4" name="Slide Number Placeholder 3">
            <a:extLst>
              <a:ext uri="{FF2B5EF4-FFF2-40B4-BE49-F238E27FC236}">
                <a16:creationId xmlns:a16="http://schemas.microsoft.com/office/drawing/2014/main" id="{40F435BA-0034-6F4A-947E-71FB31C8A26A}"/>
              </a:ext>
            </a:extLst>
          </p:cNvPr>
          <p:cNvSpPr>
            <a:spLocks noGrp="1"/>
          </p:cNvSpPr>
          <p:nvPr>
            <p:ph type="sldNum" sz="quarter" idx="11"/>
          </p:nvPr>
        </p:nvSpPr>
        <p:spPr/>
        <p:txBody>
          <a:bodyPr/>
          <a:lstStyle/>
          <a:p>
            <a:fld id="{0BFB905A-4013-0F40-80E9-62795890310A}" type="slidenum">
              <a:rPr lang="en-US" smtClean="0"/>
              <a:pPr/>
              <a:t>‹#›</a:t>
            </a:fld>
            <a:endParaRPr lang="en-US"/>
          </a:p>
        </p:txBody>
      </p:sp>
      <p:sp>
        <p:nvSpPr>
          <p:cNvPr id="5" name="Title 1">
            <a:extLst>
              <a:ext uri="{FF2B5EF4-FFF2-40B4-BE49-F238E27FC236}">
                <a16:creationId xmlns:a16="http://schemas.microsoft.com/office/drawing/2014/main" id="{D69FBBD6-DFB3-9B46-89DF-9A5CCDE03F67}"/>
              </a:ext>
            </a:extLst>
          </p:cNvPr>
          <p:cNvSpPr>
            <a:spLocks noGrp="1"/>
          </p:cNvSpPr>
          <p:nvPr>
            <p:ph type="ctrTitle"/>
          </p:nvPr>
        </p:nvSpPr>
        <p:spPr>
          <a:xfrm>
            <a:off x="685800" y="1295400"/>
            <a:ext cx="7772400" cy="2214563"/>
          </a:xfrm>
          <a:prstGeom prst="rect">
            <a:avLst/>
          </a:prstGeom>
        </p:spPr>
        <p:txBody>
          <a:bodyPr anchor="b" anchorCtr="0">
            <a:normAutofit/>
          </a:bodyPr>
          <a:lstStyle>
            <a:lvl1pPr algn="l">
              <a:defRPr sz="4400" baseline="0"/>
            </a:lvl1pPr>
          </a:lstStyle>
          <a:p>
            <a:r>
              <a:rPr lang="en-US"/>
              <a:t>Click to edit Master title style</a:t>
            </a:r>
          </a:p>
        </p:txBody>
      </p:sp>
      <p:sp>
        <p:nvSpPr>
          <p:cNvPr id="6" name="Subtitle 2">
            <a:extLst>
              <a:ext uri="{FF2B5EF4-FFF2-40B4-BE49-F238E27FC236}">
                <a16:creationId xmlns:a16="http://schemas.microsoft.com/office/drawing/2014/main" id="{9B588B13-9E8D-EE49-AC42-5ED9FF8166ED}"/>
              </a:ext>
            </a:extLst>
          </p:cNvPr>
          <p:cNvSpPr>
            <a:spLocks noGrp="1"/>
          </p:cNvSpPr>
          <p:nvPr>
            <p:ph type="subTitle" idx="1"/>
          </p:nvPr>
        </p:nvSpPr>
        <p:spPr>
          <a:xfrm>
            <a:off x="685800" y="3602038"/>
            <a:ext cx="77724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8975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26AD-1854-F645-B127-CC1E852130F3}"/>
              </a:ext>
            </a:extLst>
          </p:cNvPr>
          <p:cNvSpPr>
            <a:spLocks noGrp="1"/>
          </p:cNvSpPr>
          <p:nvPr>
            <p:ph type="ctrTitle"/>
          </p:nvPr>
        </p:nvSpPr>
        <p:spPr>
          <a:xfrm>
            <a:off x="1143000" y="1122363"/>
            <a:ext cx="6858000" cy="2387600"/>
          </a:xfrm>
        </p:spPr>
        <p:txBody>
          <a:bodyPr anchor="b">
            <a:normAutofit/>
          </a:bodyPr>
          <a:lstStyle>
            <a:lvl1pPr algn="ctr">
              <a:defRPr sz="4400" baseline="0"/>
            </a:lvl1pPr>
          </a:lstStyle>
          <a:p>
            <a:r>
              <a:rPr lang="en-US"/>
              <a:t>Click to edit Master title style</a:t>
            </a:r>
          </a:p>
        </p:txBody>
      </p:sp>
      <p:sp>
        <p:nvSpPr>
          <p:cNvPr id="3" name="Subtitle 2">
            <a:extLst>
              <a:ext uri="{FF2B5EF4-FFF2-40B4-BE49-F238E27FC236}">
                <a16:creationId xmlns:a16="http://schemas.microsoft.com/office/drawing/2014/main" id="{DE007A4A-898E-0E46-BC32-3C4BF13C6A3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D2F14D-FC83-1C46-B121-50D40ECF08AA}"/>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508FEE82-03BB-6A4B-9806-907841697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77B91-542D-8349-8A29-C79B7C9179BB}"/>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41588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604E-4FA8-8542-8375-56883BC35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7AA73-9D1B-E845-A405-42AC4362D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2780C-7487-8147-890B-7FF3FCD5D2FC}"/>
              </a:ext>
            </a:extLst>
          </p:cNvPr>
          <p:cNvSpPr>
            <a:spLocks noGrp="1"/>
          </p:cNvSpPr>
          <p:nvPr>
            <p:ph type="dt" sz="half" idx="10"/>
          </p:nvPr>
        </p:nvSpPr>
        <p:spPr/>
        <p:txBody>
          <a:body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66DCEBEA-F42D-494B-83ED-6315C87D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A5178-10C0-4C45-9B06-692E88A98AEE}"/>
              </a:ext>
            </a:extLst>
          </p:cNvPr>
          <p:cNvSpPr>
            <a:spLocks noGrp="1"/>
          </p:cNvSpPr>
          <p:nvPr>
            <p:ph type="sldNum" sz="quarter" idx="12"/>
          </p:nvPr>
        </p:nvSpPr>
        <p:spPr/>
        <p:txBody>
          <a:bodyPr/>
          <a:lstStyle/>
          <a:p>
            <a:fld id="{C6ADBDBF-7392-EB4A-8243-60A085D6A5A8}" type="slidenum">
              <a:rPr lang="en-US" smtClean="0"/>
              <a:t>‹#›</a:t>
            </a:fld>
            <a:endParaRPr lang="en-US"/>
          </a:p>
        </p:txBody>
      </p:sp>
    </p:spTree>
    <p:extLst>
      <p:ext uri="{BB962C8B-B14F-4D97-AF65-F5344CB8AC3E}">
        <p14:creationId xmlns:p14="http://schemas.microsoft.com/office/powerpoint/2010/main" val="312258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jpg"/><Relationship Id="rId5" Type="http://schemas.openxmlformats.org/officeDocument/2006/relationships/slideLayout" Target="../slideLayouts/slideLayout12.xml"/><Relationship Id="rId10"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5.jpg"/><Relationship Id="rId5" Type="http://schemas.openxmlformats.org/officeDocument/2006/relationships/slideLayout" Target="../slideLayouts/slideLayout21.xml"/><Relationship Id="rId10" Type="http://schemas.openxmlformats.org/officeDocument/2006/relationships/theme" Target="../theme/theme5.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6.jpg"/><Relationship Id="rId5" Type="http://schemas.openxmlformats.org/officeDocument/2006/relationships/slideLayout" Target="../slideLayouts/slideLayout30.xml"/><Relationship Id="rId10" Type="http://schemas.openxmlformats.org/officeDocument/2006/relationships/theme" Target="../theme/theme6.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jpg"/><Relationship Id="rId5" Type="http://schemas.openxmlformats.org/officeDocument/2006/relationships/slideLayout" Target="../slideLayouts/slideLayout39.xml"/><Relationship Id="rId10" Type="http://schemas.openxmlformats.org/officeDocument/2006/relationships/theme" Target="../theme/theme7.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3548B3-5965-434B-9E70-C1729D248B93}"/>
              </a:ext>
            </a:extLst>
          </p:cNvPr>
          <p:cNvPicPr>
            <a:picLocks noChangeAspect="1"/>
          </p:cNvPicPr>
          <p:nvPr userDrawn="1"/>
        </p:nvPicPr>
        <p:blipFill>
          <a:blip r:embed="rId5"/>
          <a:srcRect/>
          <a:stretch/>
        </p:blipFill>
        <p:spPr>
          <a:xfrm>
            <a:off x="0" y="0"/>
            <a:ext cx="9144000" cy="6858000"/>
          </a:xfrm>
          <a:prstGeom prst="rect">
            <a:avLst/>
          </a:prstGeom>
        </p:spPr>
      </p:pic>
      <p:sp>
        <p:nvSpPr>
          <p:cNvPr id="2" name="Title Placeholder 1"/>
          <p:cNvSpPr>
            <a:spLocks noGrp="1"/>
          </p:cNvSpPr>
          <p:nvPr>
            <p:ph type="title"/>
          </p:nvPr>
        </p:nvSpPr>
        <p:spPr>
          <a:xfrm>
            <a:off x="628650" y="1412998"/>
            <a:ext cx="7886700" cy="1325563"/>
          </a:xfrm>
          <a:prstGeom prst="rect">
            <a:avLst/>
          </a:prstGeom>
        </p:spPr>
        <p:txBody>
          <a:bodyPr vert="horz" lIns="91440" tIns="45720" rIns="91440" bIns="45720" rtlCol="0" anchor="ctr">
            <a:normAutofit/>
          </a:bodyPr>
          <a:lstStyle/>
          <a:p>
            <a:r>
              <a:rPr lang="en-US"/>
              <a:t>Hello</a:t>
            </a:r>
            <a:br>
              <a:rPr lang="en-US"/>
            </a:br>
            <a:endParaRPr lang="en-US"/>
          </a:p>
        </p:txBody>
      </p:sp>
      <p:sp>
        <p:nvSpPr>
          <p:cNvPr id="4" name="Date Placeholder 3"/>
          <p:cNvSpPr>
            <a:spLocks noGrp="1"/>
          </p:cNvSpPr>
          <p:nvPr>
            <p:ph type="dt" sz="half" idx="2"/>
          </p:nvPr>
        </p:nvSpPr>
        <p:spPr>
          <a:xfrm>
            <a:off x="628650" y="6409583"/>
            <a:ext cx="1959567" cy="365125"/>
          </a:xfrm>
          <a:prstGeom prst="rect">
            <a:avLst/>
          </a:prstGeom>
        </p:spPr>
        <p:txBody>
          <a:bodyPr vert="horz" lIns="91440" tIns="45720" rIns="91440" bIns="45720" rtlCol="0" anchor="ctr"/>
          <a:lstStyle>
            <a:lvl1pPr algn="l">
              <a:defRPr sz="1200">
                <a:solidFill>
                  <a:schemeClr val="bg1"/>
                </a:solidFill>
              </a:defRPr>
            </a:lvl1pPr>
          </a:lstStyle>
          <a:p>
            <a:fld id="{B1CB794E-E509-FC44-8CF4-3E711A4888EB}" type="datetimeFigureOut">
              <a:rPr lang="en-US" smtClean="0"/>
              <a:pPr/>
              <a:t>4/1/2020</a:t>
            </a:fld>
            <a:endParaRPr lang="en-US"/>
          </a:p>
        </p:txBody>
      </p:sp>
      <p:sp>
        <p:nvSpPr>
          <p:cNvPr id="6" name="Slide Number Placeholder 5"/>
          <p:cNvSpPr>
            <a:spLocks noGrp="1"/>
          </p:cNvSpPr>
          <p:nvPr>
            <p:ph type="sldNum" sz="quarter" idx="4"/>
          </p:nvPr>
        </p:nvSpPr>
        <p:spPr>
          <a:xfrm>
            <a:off x="6457950" y="6366717"/>
            <a:ext cx="2057400" cy="365125"/>
          </a:xfrm>
          <a:prstGeom prst="rect">
            <a:avLst/>
          </a:prstGeom>
        </p:spPr>
        <p:txBody>
          <a:bodyPr vert="horz" lIns="91440" tIns="45720" rIns="91440" bIns="45720" rtlCol="0" anchor="ctr"/>
          <a:lstStyle>
            <a:lvl1pPr algn="r">
              <a:defRPr sz="1200">
                <a:solidFill>
                  <a:schemeClr val="bg1"/>
                </a:solidFill>
              </a:defRPr>
            </a:lvl1pPr>
          </a:lstStyle>
          <a:p>
            <a:fld id="{0BFB905A-4013-0F40-80E9-62795890310A}" type="slidenum">
              <a:rPr lang="en-US" smtClean="0"/>
              <a:pPr/>
              <a:t>‹#›</a:t>
            </a:fld>
            <a:endParaRPr lang="en-US"/>
          </a:p>
        </p:txBody>
      </p:sp>
      <p:sp>
        <p:nvSpPr>
          <p:cNvPr id="7" name="Text Placeholder 2">
            <a:extLst>
              <a:ext uri="{FF2B5EF4-FFF2-40B4-BE49-F238E27FC236}">
                <a16:creationId xmlns:a16="http://schemas.microsoft.com/office/drawing/2014/main" id="{3B1262DF-3905-0447-8C39-B4999D4A88BF}"/>
              </a:ext>
            </a:extLst>
          </p:cNvPr>
          <p:cNvSpPr>
            <a:spLocks noGrp="1"/>
          </p:cNvSpPr>
          <p:nvPr>
            <p:ph type="body" idx="1"/>
          </p:nvPr>
        </p:nvSpPr>
        <p:spPr>
          <a:xfrm>
            <a:off x="628650" y="2738561"/>
            <a:ext cx="7886700" cy="32280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872462"/>
      </p:ext>
    </p:extLst>
  </p:cSld>
  <p:clrMap bg1="lt1" tx1="dk1" bg2="lt2" tx2="dk2" accent1="accent1" accent2="accent2" accent3="accent3" accent4="accent4" accent5="accent5" accent6="accent6" hlink="hlink" folHlink="folHlink"/>
  <p:sldLayoutIdLst>
    <p:sldLayoutId id="2147483661" r:id="rId1"/>
    <p:sldLayoutId id="2147483714" r:id="rId2"/>
    <p:sldLayoutId id="21474837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BAD490-D7A9-5246-82C9-D5CD2C7D94FB}"/>
              </a:ext>
            </a:extLst>
          </p:cNvPr>
          <p:cNvPicPr>
            <a:picLocks noChangeAspect="1"/>
          </p:cNvPicPr>
          <p:nvPr userDrawn="1"/>
        </p:nvPicPr>
        <p:blipFill>
          <a:blip r:embed="rId4"/>
          <a:srcRect/>
          <a:stretch/>
        </p:blipFill>
        <p:spPr>
          <a:xfrm>
            <a:off x="0" y="0"/>
            <a:ext cx="9144000" cy="6858000"/>
          </a:xfrm>
          <a:prstGeom prst="rect">
            <a:avLst/>
          </a:prstGeom>
        </p:spPr>
      </p:pic>
      <p:sp>
        <p:nvSpPr>
          <p:cNvPr id="2" name="Title Placeholder 1"/>
          <p:cNvSpPr>
            <a:spLocks noGrp="1"/>
          </p:cNvSpPr>
          <p:nvPr>
            <p:ph type="title"/>
          </p:nvPr>
        </p:nvSpPr>
        <p:spPr>
          <a:xfrm>
            <a:off x="628650" y="1273912"/>
            <a:ext cx="7886700" cy="1325563"/>
          </a:xfrm>
          <a:prstGeom prst="rect">
            <a:avLst/>
          </a:prstGeom>
        </p:spPr>
        <p:txBody>
          <a:bodyPr vert="horz" lIns="91440" tIns="45720" rIns="91440" bIns="45720" rtlCol="0" anchor="ctr">
            <a:normAutofit/>
          </a:bodyPr>
          <a:lstStyle/>
          <a:p>
            <a:r>
              <a:rPr lang="en-US" err="1"/>
              <a:t>Iacp</a:t>
            </a:r>
            <a:r>
              <a:rPr lang="en-US"/>
              <a:t> </a:t>
            </a:r>
          </a:p>
        </p:txBody>
      </p:sp>
      <p:sp>
        <p:nvSpPr>
          <p:cNvPr id="4" name="Date Placeholder 3"/>
          <p:cNvSpPr>
            <a:spLocks noGrp="1"/>
          </p:cNvSpPr>
          <p:nvPr>
            <p:ph type="dt" sz="half" idx="2"/>
          </p:nvPr>
        </p:nvSpPr>
        <p:spPr>
          <a:xfrm>
            <a:off x="628650" y="6452805"/>
            <a:ext cx="2057400" cy="365125"/>
          </a:xfrm>
          <a:prstGeom prst="rect">
            <a:avLst/>
          </a:prstGeom>
        </p:spPr>
        <p:txBody>
          <a:bodyPr vert="horz" lIns="91440" tIns="45720" rIns="91440" bIns="45720" rtlCol="0" anchor="ctr"/>
          <a:lstStyle>
            <a:lvl1pPr algn="l">
              <a:defRPr sz="1200" baseline="0">
                <a:solidFill>
                  <a:schemeClr val="bg1"/>
                </a:solidFill>
              </a:defRPr>
            </a:lvl1pPr>
          </a:lstStyle>
          <a:p>
            <a:fld id="{B1CB794E-E509-FC44-8CF4-3E711A4888EB}" type="datetimeFigureOut">
              <a:rPr lang="en-US" smtClean="0"/>
              <a:pPr/>
              <a:t>4/1/2020</a:t>
            </a:fld>
            <a:endParaRPr lang="en-US"/>
          </a:p>
        </p:txBody>
      </p:sp>
      <p:sp>
        <p:nvSpPr>
          <p:cNvPr id="6" name="Slide Number Placeholder 5"/>
          <p:cNvSpPr>
            <a:spLocks noGrp="1"/>
          </p:cNvSpPr>
          <p:nvPr>
            <p:ph type="sldNum" sz="quarter" idx="4"/>
          </p:nvPr>
        </p:nvSpPr>
        <p:spPr>
          <a:xfrm>
            <a:off x="6457950" y="6452803"/>
            <a:ext cx="2057400" cy="365125"/>
          </a:xfrm>
          <a:prstGeom prst="rect">
            <a:avLst/>
          </a:prstGeom>
        </p:spPr>
        <p:txBody>
          <a:bodyPr vert="horz" lIns="91440" tIns="45720" rIns="91440" bIns="45720" rtlCol="0" anchor="ctr"/>
          <a:lstStyle>
            <a:lvl1pPr algn="r">
              <a:defRPr sz="1200" baseline="0">
                <a:solidFill>
                  <a:schemeClr val="bg1"/>
                </a:solidFill>
              </a:defRPr>
            </a:lvl1pPr>
          </a:lstStyle>
          <a:p>
            <a:fld id="{0BFB905A-4013-0F40-80E9-62795890310A}" type="slidenum">
              <a:rPr lang="en-US" smtClean="0"/>
              <a:pPr/>
              <a:t>‹#›</a:t>
            </a:fld>
            <a:endParaRPr lang="en-US"/>
          </a:p>
        </p:txBody>
      </p:sp>
      <p:sp>
        <p:nvSpPr>
          <p:cNvPr id="8" name="Text Placeholder 2">
            <a:extLst>
              <a:ext uri="{FF2B5EF4-FFF2-40B4-BE49-F238E27FC236}">
                <a16:creationId xmlns:a16="http://schemas.microsoft.com/office/drawing/2014/main" id="{7E323042-D5D7-2742-A74E-4660B70056E0}"/>
              </a:ext>
            </a:extLst>
          </p:cNvPr>
          <p:cNvSpPr>
            <a:spLocks noGrp="1"/>
          </p:cNvSpPr>
          <p:nvPr>
            <p:ph type="body" idx="1"/>
          </p:nvPr>
        </p:nvSpPr>
        <p:spPr>
          <a:xfrm>
            <a:off x="647574" y="2599475"/>
            <a:ext cx="7886700" cy="2905952"/>
          </a:xfrm>
          <a:prstGeom prst="rect">
            <a:avLst/>
          </a:prstGeom>
        </p:spPr>
        <p:txBody>
          <a:bodyPr vert="horz" lIns="91440" tIns="45720" rIns="91440" bIns="45720" rtlCol="0">
            <a:normAutofit/>
          </a:bodyPr>
          <a:lstStyle/>
          <a:p>
            <a:pPr lvl="0"/>
            <a:r>
              <a:rPr lang="en-US" err="1"/>
              <a:t>iacp</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872255"/>
      </p:ext>
    </p:extLst>
  </p:cSld>
  <p:clrMap bg1="lt1" tx1="dk1" bg2="lt2" tx2="dk2" accent1="accent1" accent2="accent2" accent3="accent3" accent4="accent4" accent5="accent5" accent6="accent6" hlink="hlink" folHlink="folHlink"/>
  <p:sldLayoutIdLst>
    <p:sldLayoutId id="2147483671" r:id="rId1"/>
    <p:sldLayoutId id="2147483715" r:id="rId2"/>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3D416F-6A54-1542-8E85-F61B5674B74E}"/>
              </a:ext>
            </a:extLst>
          </p:cNvPr>
          <p:cNvPicPr>
            <a:picLocks noChangeAspect="1"/>
          </p:cNvPicPr>
          <p:nvPr userDrawn="1"/>
        </p:nvPicPr>
        <p:blipFill>
          <a:blip r:embed="rId4"/>
          <a:srcRect/>
          <a:stretch/>
        </p:blipFill>
        <p:spPr>
          <a:xfrm>
            <a:off x="0" y="0"/>
            <a:ext cx="9144000" cy="6858000"/>
          </a:xfrm>
          <a:prstGeom prst="rect">
            <a:avLst/>
          </a:prstGeom>
        </p:spPr>
      </p:pic>
      <p:sp>
        <p:nvSpPr>
          <p:cNvPr id="4" name="Date Placeholder 3"/>
          <p:cNvSpPr>
            <a:spLocks noGrp="1"/>
          </p:cNvSpPr>
          <p:nvPr>
            <p:ph type="dt" sz="half" idx="2"/>
          </p:nvPr>
        </p:nvSpPr>
        <p:spPr>
          <a:xfrm>
            <a:off x="628650" y="6412387"/>
            <a:ext cx="2057400" cy="365125"/>
          </a:xfrm>
          <a:prstGeom prst="rect">
            <a:avLst/>
          </a:prstGeom>
        </p:spPr>
        <p:txBody>
          <a:bodyPr vert="horz" lIns="91440" tIns="45720" rIns="91440" bIns="45720" rtlCol="0" anchor="ctr"/>
          <a:lstStyle>
            <a:lvl1pPr algn="l">
              <a:defRPr sz="1200" baseline="0">
                <a:solidFill>
                  <a:schemeClr val="bg1"/>
                </a:solidFill>
              </a:defRPr>
            </a:lvl1pPr>
          </a:lstStyle>
          <a:p>
            <a:fld id="{B1CB794E-E509-FC44-8CF4-3E711A4888EB}" type="datetimeFigureOut">
              <a:rPr lang="en-US" smtClean="0"/>
              <a:pPr/>
              <a:t>4/1/2020</a:t>
            </a:fld>
            <a:endParaRPr lang="en-US"/>
          </a:p>
        </p:txBody>
      </p:sp>
      <p:sp>
        <p:nvSpPr>
          <p:cNvPr id="6" name="Slide Number Placeholder 5"/>
          <p:cNvSpPr>
            <a:spLocks noGrp="1"/>
          </p:cNvSpPr>
          <p:nvPr>
            <p:ph type="sldNum" sz="quarter" idx="4"/>
          </p:nvPr>
        </p:nvSpPr>
        <p:spPr>
          <a:xfrm>
            <a:off x="6457950" y="6429653"/>
            <a:ext cx="2057400" cy="365125"/>
          </a:xfrm>
          <a:prstGeom prst="rect">
            <a:avLst/>
          </a:prstGeom>
        </p:spPr>
        <p:txBody>
          <a:bodyPr vert="horz" lIns="91440" tIns="45720" rIns="91440" bIns="45720" rtlCol="0" anchor="ctr"/>
          <a:lstStyle>
            <a:lvl1pPr algn="r">
              <a:defRPr sz="1200" baseline="0">
                <a:solidFill>
                  <a:schemeClr val="bg1"/>
                </a:solidFill>
              </a:defRPr>
            </a:lvl1pPr>
          </a:lstStyle>
          <a:p>
            <a:fld id="{0BFB905A-4013-0F40-80E9-62795890310A}" type="slidenum">
              <a:rPr lang="en-US" smtClean="0"/>
              <a:pPr/>
              <a:t>‹#›</a:t>
            </a:fld>
            <a:endParaRPr lang="en-US"/>
          </a:p>
        </p:txBody>
      </p:sp>
      <p:sp>
        <p:nvSpPr>
          <p:cNvPr id="7" name="Title Placeholder 1">
            <a:extLst>
              <a:ext uri="{FF2B5EF4-FFF2-40B4-BE49-F238E27FC236}">
                <a16:creationId xmlns:a16="http://schemas.microsoft.com/office/drawing/2014/main" id="{D991DF83-2A77-D847-83A6-61A3570C0B8C}"/>
              </a:ext>
            </a:extLst>
          </p:cNvPr>
          <p:cNvSpPr>
            <a:spLocks noGrp="1"/>
          </p:cNvSpPr>
          <p:nvPr>
            <p:ph type="title"/>
          </p:nvPr>
        </p:nvSpPr>
        <p:spPr>
          <a:xfrm>
            <a:off x="628650" y="141299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BCB3DD59-CF0D-814E-BA05-160FB12D7984}"/>
              </a:ext>
            </a:extLst>
          </p:cNvPr>
          <p:cNvSpPr>
            <a:spLocks noGrp="1"/>
          </p:cNvSpPr>
          <p:nvPr>
            <p:ph type="body" idx="1"/>
          </p:nvPr>
        </p:nvSpPr>
        <p:spPr>
          <a:xfrm>
            <a:off x="628650" y="2738561"/>
            <a:ext cx="7886700" cy="32280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822256"/>
      </p:ext>
    </p:extLst>
  </p:cSld>
  <p:clrMap bg1="lt1" tx1="dk1" bg2="lt2" tx2="dk2" accent1="accent1" accent2="accent2" accent3="accent3" accent4="accent4" accent5="accent5" accent6="accent6" hlink="hlink" folHlink="folHlink"/>
  <p:sldLayoutIdLst>
    <p:sldLayoutId id="2147483673" r:id="rId1"/>
    <p:sldLayoutId id="2147483716" r:id="rId2"/>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93129C-0047-4644-9B00-8BEF4F9AFE70}"/>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D120238-FF50-BD4D-B3EE-8047ED7678B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8DC00-5C1B-2046-BF5A-ADDE7F1F79C0}"/>
              </a:ext>
            </a:extLst>
          </p:cNvPr>
          <p:cNvSpPr>
            <a:spLocks noGrp="1"/>
          </p:cNvSpPr>
          <p:nvPr>
            <p:ph type="body" idx="1"/>
          </p:nvPr>
        </p:nvSpPr>
        <p:spPr>
          <a:xfrm>
            <a:off x="628650" y="1825625"/>
            <a:ext cx="7886700" cy="41722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E7CED-CA72-5548-BBAD-857749878A0A}"/>
              </a:ext>
            </a:extLst>
          </p:cNvPr>
          <p:cNvSpPr>
            <a:spLocks noGrp="1"/>
          </p:cNvSpPr>
          <p:nvPr>
            <p:ph type="dt" sz="half" idx="2"/>
          </p:nvPr>
        </p:nvSpPr>
        <p:spPr>
          <a:xfrm>
            <a:off x="628650" y="64579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80EB5A52-96F4-BE4F-A3FB-508F2B9F3B01}"/>
              </a:ext>
            </a:extLst>
          </p:cNvPr>
          <p:cNvSpPr>
            <a:spLocks noGrp="1"/>
          </p:cNvSpPr>
          <p:nvPr>
            <p:ph type="ftr" sz="quarter" idx="3"/>
          </p:nvPr>
        </p:nvSpPr>
        <p:spPr>
          <a:xfrm>
            <a:off x="3028950" y="64579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4101BE-BCC4-B041-A317-AB3657EDC56E}"/>
              </a:ext>
            </a:extLst>
          </p:cNvPr>
          <p:cNvSpPr>
            <a:spLocks noGrp="1"/>
          </p:cNvSpPr>
          <p:nvPr>
            <p:ph type="sldNum" sz="quarter" idx="4"/>
          </p:nvPr>
        </p:nvSpPr>
        <p:spPr>
          <a:xfrm>
            <a:off x="6457950" y="64579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DBDBF-7392-EB4A-8243-60A085D6A5A8}" type="slidenum">
              <a:rPr lang="en-US" smtClean="0"/>
              <a:t>‹#›</a:t>
            </a:fld>
            <a:endParaRPr lang="en-US"/>
          </a:p>
        </p:txBody>
      </p:sp>
    </p:spTree>
    <p:extLst>
      <p:ext uri="{BB962C8B-B14F-4D97-AF65-F5344CB8AC3E}">
        <p14:creationId xmlns:p14="http://schemas.microsoft.com/office/powerpoint/2010/main" val="28711411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17A617-F0A3-2742-B72F-D1C57255DABD}"/>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D120238-FF50-BD4D-B3EE-8047ED7678B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8DC00-5C1B-2046-BF5A-ADDE7F1F79C0}"/>
              </a:ext>
            </a:extLst>
          </p:cNvPr>
          <p:cNvSpPr>
            <a:spLocks noGrp="1"/>
          </p:cNvSpPr>
          <p:nvPr>
            <p:ph type="body" idx="1"/>
          </p:nvPr>
        </p:nvSpPr>
        <p:spPr>
          <a:xfrm>
            <a:off x="628650" y="1825625"/>
            <a:ext cx="7886700" cy="4121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E7CED-CA72-5548-BBAD-857749878A0A}"/>
              </a:ext>
            </a:extLst>
          </p:cNvPr>
          <p:cNvSpPr>
            <a:spLocks noGrp="1"/>
          </p:cNvSpPr>
          <p:nvPr>
            <p:ph type="dt" sz="half" idx="2"/>
          </p:nvPr>
        </p:nvSpPr>
        <p:spPr>
          <a:xfrm>
            <a:off x="628650" y="59467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80EB5A52-96F4-BE4F-A3FB-508F2B9F3B01}"/>
              </a:ext>
            </a:extLst>
          </p:cNvPr>
          <p:cNvSpPr>
            <a:spLocks noGrp="1"/>
          </p:cNvSpPr>
          <p:nvPr>
            <p:ph type="ftr" sz="quarter" idx="3"/>
          </p:nvPr>
        </p:nvSpPr>
        <p:spPr>
          <a:xfrm>
            <a:off x="3028950" y="593738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4101BE-BCC4-B041-A317-AB3657EDC56E}"/>
              </a:ext>
            </a:extLst>
          </p:cNvPr>
          <p:cNvSpPr>
            <a:spLocks noGrp="1"/>
          </p:cNvSpPr>
          <p:nvPr>
            <p:ph type="sldNum" sz="quarter" idx="4"/>
          </p:nvPr>
        </p:nvSpPr>
        <p:spPr>
          <a:xfrm>
            <a:off x="6457950" y="5937389"/>
            <a:ext cx="2057400" cy="374512"/>
          </a:xfrm>
          <a:prstGeom prst="rect">
            <a:avLst/>
          </a:prstGeom>
        </p:spPr>
        <p:txBody>
          <a:bodyPr vert="horz" lIns="91440" tIns="45720" rIns="91440" bIns="45720" rtlCol="0" anchor="ctr"/>
          <a:lstStyle>
            <a:lvl1pPr algn="r">
              <a:defRPr sz="1200">
                <a:solidFill>
                  <a:schemeClr val="tx1">
                    <a:tint val="75000"/>
                  </a:schemeClr>
                </a:solidFill>
              </a:defRPr>
            </a:lvl1pPr>
          </a:lstStyle>
          <a:p>
            <a:fld id="{C6ADBDBF-7392-EB4A-8243-60A085D6A5A8}" type="slidenum">
              <a:rPr lang="en-US" smtClean="0"/>
              <a:t>‹#›</a:t>
            </a:fld>
            <a:endParaRPr lang="en-US"/>
          </a:p>
        </p:txBody>
      </p:sp>
    </p:spTree>
    <p:extLst>
      <p:ext uri="{BB962C8B-B14F-4D97-AF65-F5344CB8AC3E}">
        <p14:creationId xmlns:p14="http://schemas.microsoft.com/office/powerpoint/2010/main" val="21967836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2523C1-D5A9-F648-9AA8-4EF1C24B388C}"/>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D120238-FF50-BD4D-B3EE-8047ED7678B0}"/>
              </a:ext>
            </a:extLst>
          </p:cNvPr>
          <p:cNvSpPr>
            <a:spLocks noGrp="1"/>
          </p:cNvSpPr>
          <p:nvPr>
            <p:ph type="title"/>
          </p:nvPr>
        </p:nvSpPr>
        <p:spPr>
          <a:xfrm>
            <a:off x="628650" y="148824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8DC00-5C1B-2046-BF5A-ADDE7F1F79C0}"/>
              </a:ext>
            </a:extLst>
          </p:cNvPr>
          <p:cNvSpPr>
            <a:spLocks noGrp="1"/>
          </p:cNvSpPr>
          <p:nvPr>
            <p:ph type="body" idx="1"/>
          </p:nvPr>
        </p:nvSpPr>
        <p:spPr>
          <a:xfrm>
            <a:off x="628650" y="2813809"/>
            <a:ext cx="7886700" cy="31235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E7CED-CA72-5548-BBAD-857749878A0A}"/>
              </a:ext>
            </a:extLst>
          </p:cNvPr>
          <p:cNvSpPr>
            <a:spLocks noGrp="1"/>
          </p:cNvSpPr>
          <p:nvPr>
            <p:ph type="dt" sz="half" idx="2"/>
          </p:nvPr>
        </p:nvSpPr>
        <p:spPr>
          <a:xfrm>
            <a:off x="628650" y="59467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80EB5A52-96F4-BE4F-A3FB-508F2B9F3B01}"/>
              </a:ext>
            </a:extLst>
          </p:cNvPr>
          <p:cNvSpPr>
            <a:spLocks noGrp="1"/>
          </p:cNvSpPr>
          <p:nvPr>
            <p:ph type="ftr" sz="quarter" idx="3"/>
          </p:nvPr>
        </p:nvSpPr>
        <p:spPr>
          <a:xfrm>
            <a:off x="3028950" y="593738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4101BE-BCC4-B041-A317-AB3657EDC56E}"/>
              </a:ext>
            </a:extLst>
          </p:cNvPr>
          <p:cNvSpPr>
            <a:spLocks noGrp="1"/>
          </p:cNvSpPr>
          <p:nvPr>
            <p:ph type="sldNum" sz="quarter" idx="4"/>
          </p:nvPr>
        </p:nvSpPr>
        <p:spPr>
          <a:xfrm>
            <a:off x="6457950" y="5937389"/>
            <a:ext cx="2057400" cy="374512"/>
          </a:xfrm>
          <a:prstGeom prst="rect">
            <a:avLst/>
          </a:prstGeom>
        </p:spPr>
        <p:txBody>
          <a:bodyPr vert="horz" lIns="91440" tIns="45720" rIns="91440" bIns="45720" rtlCol="0" anchor="ctr"/>
          <a:lstStyle>
            <a:lvl1pPr algn="r">
              <a:defRPr sz="1200">
                <a:solidFill>
                  <a:schemeClr val="tx1">
                    <a:tint val="75000"/>
                  </a:schemeClr>
                </a:solidFill>
              </a:defRPr>
            </a:lvl1pPr>
          </a:lstStyle>
          <a:p>
            <a:fld id="{C6ADBDBF-7392-EB4A-8243-60A085D6A5A8}" type="slidenum">
              <a:rPr lang="en-US" smtClean="0"/>
              <a:t>‹#›</a:t>
            </a:fld>
            <a:endParaRPr lang="en-US"/>
          </a:p>
        </p:txBody>
      </p:sp>
    </p:spTree>
    <p:extLst>
      <p:ext uri="{BB962C8B-B14F-4D97-AF65-F5344CB8AC3E}">
        <p14:creationId xmlns:p14="http://schemas.microsoft.com/office/powerpoint/2010/main" val="298467239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25C65C-C108-D54F-A5DA-06B23A4F5D6E}"/>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DD120238-FF50-BD4D-B3EE-8047ED7678B0}"/>
              </a:ext>
            </a:extLst>
          </p:cNvPr>
          <p:cNvSpPr>
            <a:spLocks noGrp="1"/>
          </p:cNvSpPr>
          <p:nvPr>
            <p:ph type="title"/>
          </p:nvPr>
        </p:nvSpPr>
        <p:spPr>
          <a:xfrm>
            <a:off x="628650" y="148824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8DC00-5C1B-2046-BF5A-ADDE7F1F79C0}"/>
              </a:ext>
            </a:extLst>
          </p:cNvPr>
          <p:cNvSpPr>
            <a:spLocks noGrp="1"/>
          </p:cNvSpPr>
          <p:nvPr>
            <p:ph type="body" idx="1"/>
          </p:nvPr>
        </p:nvSpPr>
        <p:spPr>
          <a:xfrm>
            <a:off x="628650" y="2813810"/>
            <a:ext cx="7886700" cy="31329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E7CED-CA72-5548-BBAD-857749878A0A}"/>
              </a:ext>
            </a:extLst>
          </p:cNvPr>
          <p:cNvSpPr>
            <a:spLocks noGrp="1"/>
          </p:cNvSpPr>
          <p:nvPr>
            <p:ph type="dt" sz="half" idx="2"/>
          </p:nvPr>
        </p:nvSpPr>
        <p:spPr>
          <a:xfrm>
            <a:off x="628650" y="59467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B7F0A-B12E-5F40-AADA-563EE4970C46}" type="datetimeFigureOut">
              <a:rPr lang="en-US" smtClean="0"/>
              <a:t>4/1/2020</a:t>
            </a:fld>
            <a:endParaRPr lang="en-US"/>
          </a:p>
        </p:txBody>
      </p:sp>
      <p:sp>
        <p:nvSpPr>
          <p:cNvPr id="5" name="Footer Placeholder 4">
            <a:extLst>
              <a:ext uri="{FF2B5EF4-FFF2-40B4-BE49-F238E27FC236}">
                <a16:creationId xmlns:a16="http://schemas.microsoft.com/office/drawing/2014/main" id="{80EB5A52-96F4-BE4F-A3FB-508F2B9F3B01}"/>
              </a:ext>
            </a:extLst>
          </p:cNvPr>
          <p:cNvSpPr>
            <a:spLocks noGrp="1"/>
          </p:cNvSpPr>
          <p:nvPr>
            <p:ph type="ftr" sz="quarter" idx="3"/>
          </p:nvPr>
        </p:nvSpPr>
        <p:spPr>
          <a:xfrm>
            <a:off x="3028950" y="593738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4101BE-BCC4-B041-A317-AB3657EDC56E}"/>
              </a:ext>
            </a:extLst>
          </p:cNvPr>
          <p:cNvSpPr>
            <a:spLocks noGrp="1"/>
          </p:cNvSpPr>
          <p:nvPr>
            <p:ph type="sldNum" sz="quarter" idx="4"/>
          </p:nvPr>
        </p:nvSpPr>
        <p:spPr>
          <a:xfrm>
            <a:off x="6457950" y="5937389"/>
            <a:ext cx="2057400" cy="374512"/>
          </a:xfrm>
          <a:prstGeom prst="rect">
            <a:avLst/>
          </a:prstGeom>
        </p:spPr>
        <p:txBody>
          <a:bodyPr vert="horz" lIns="91440" tIns="45720" rIns="91440" bIns="45720" rtlCol="0" anchor="ctr"/>
          <a:lstStyle>
            <a:lvl1pPr algn="r">
              <a:defRPr sz="1200">
                <a:solidFill>
                  <a:schemeClr val="tx1">
                    <a:tint val="75000"/>
                  </a:schemeClr>
                </a:solidFill>
              </a:defRPr>
            </a:lvl1pPr>
          </a:lstStyle>
          <a:p>
            <a:fld id="{C6ADBDBF-7392-EB4A-8243-60A085D6A5A8}" type="slidenum">
              <a:rPr lang="en-US" smtClean="0"/>
              <a:t>‹#›</a:t>
            </a:fld>
            <a:endParaRPr lang="en-US"/>
          </a:p>
        </p:txBody>
      </p:sp>
    </p:spTree>
    <p:extLst>
      <p:ext uri="{BB962C8B-B14F-4D97-AF65-F5344CB8AC3E}">
        <p14:creationId xmlns:p14="http://schemas.microsoft.com/office/powerpoint/2010/main" val="22044562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ww.ojp.gov/funding/apply/ojp-grant-application-resource-guide#howToApplyGMS"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bja.ojp.gov/sites/g/files/xyckuh186/files/media/document/bja-2020-18553.pdf"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bja.ojp.gov/program/fy20-cesf-allocations"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62A2-A87A-4A35-BED5-156D0F47274B}"/>
              </a:ext>
            </a:extLst>
          </p:cNvPr>
          <p:cNvSpPr>
            <a:spLocks noGrp="1"/>
          </p:cNvSpPr>
          <p:nvPr>
            <p:ph type="ctrTitle"/>
          </p:nvPr>
        </p:nvSpPr>
        <p:spPr>
          <a:xfrm>
            <a:off x="685800" y="1448655"/>
            <a:ext cx="7772400" cy="2568541"/>
          </a:xfrm>
        </p:spPr>
        <p:txBody>
          <a:bodyPr>
            <a:normAutofit fontScale="90000"/>
          </a:bodyPr>
          <a:lstStyle/>
          <a:p>
            <a:br>
              <a:rPr lang="en-US" b="1" dirty="0"/>
            </a:br>
            <a:r>
              <a:rPr lang="en-US" sz="5300" b="1" dirty="0"/>
              <a:t>BJA</a:t>
            </a:r>
            <a:br>
              <a:rPr lang="en-US" b="1" dirty="0"/>
            </a:br>
            <a:r>
              <a:rPr lang="en-US" sz="5300" b="1" dirty="0"/>
              <a:t>Coronavirus Emergency Supplemental Funding (CESF)</a:t>
            </a:r>
            <a:br>
              <a:rPr lang="en-US" sz="5300" dirty="0"/>
            </a:br>
            <a:endParaRPr lang="en-US" dirty="0"/>
          </a:p>
        </p:txBody>
      </p:sp>
      <p:sp>
        <p:nvSpPr>
          <p:cNvPr id="3" name="Subtitle 2">
            <a:extLst>
              <a:ext uri="{FF2B5EF4-FFF2-40B4-BE49-F238E27FC236}">
                <a16:creationId xmlns:a16="http://schemas.microsoft.com/office/drawing/2014/main" id="{F53E226C-D62E-49F5-AADA-4CC02337E18C}"/>
              </a:ext>
            </a:extLst>
          </p:cNvPr>
          <p:cNvSpPr>
            <a:spLocks noGrp="1"/>
          </p:cNvSpPr>
          <p:nvPr>
            <p:ph type="subTitle" idx="1"/>
          </p:nvPr>
        </p:nvSpPr>
        <p:spPr>
          <a:xfrm>
            <a:off x="685800" y="4492100"/>
            <a:ext cx="7772400" cy="765699"/>
          </a:xfrm>
        </p:spPr>
        <p:txBody>
          <a:bodyPr>
            <a:normAutofit/>
          </a:bodyPr>
          <a:lstStyle/>
          <a:p>
            <a:r>
              <a:rPr lang="en-US" sz="3600" dirty="0"/>
              <a:t>April 1, 2020</a:t>
            </a:r>
          </a:p>
        </p:txBody>
      </p:sp>
    </p:spTree>
    <p:extLst>
      <p:ext uri="{BB962C8B-B14F-4D97-AF65-F5344CB8AC3E}">
        <p14:creationId xmlns:p14="http://schemas.microsoft.com/office/powerpoint/2010/main" val="149355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C52A-27AF-484E-8E2E-A39A5FB3C301}"/>
              </a:ext>
            </a:extLst>
          </p:cNvPr>
          <p:cNvSpPr>
            <a:spLocks noGrp="1"/>
          </p:cNvSpPr>
          <p:nvPr>
            <p:ph type="title"/>
          </p:nvPr>
        </p:nvSpPr>
        <p:spPr/>
        <p:txBody>
          <a:bodyPr/>
          <a:lstStyle/>
          <a:p>
            <a:pPr algn="ctr"/>
            <a:r>
              <a:rPr lang="en-US" b="1" dirty="0"/>
              <a:t>Definition</a:t>
            </a:r>
          </a:p>
        </p:txBody>
      </p:sp>
      <p:sp>
        <p:nvSpPr>
          <p:cNvPr id="3" name="Content Placeholder 2">
            <a:extLst>
              <a:ext uri="{FF2B5EF4-FFF2-40B4-BE49-F238E27FC236}">
                <a16:creationId xmlns:a16="http://schemas.microsoft.com/office/drawing/2014/main" id="{7133B760-12F7-452C-A1B3-2D8F49D9D055}"/>
              </a:ext>
            </a:extLst>
          </p:cNvPr>
          <p:cNvSpPr>
            <a:spLocks noGrp="1"/>
          </p:cNvSpPr>
          <p:nvPr>
            <p:ph idx="1"/>
          </p:nvPr>
        </p:nvSpPr>
        <p:spPr/>
        <p:txBody>
          <a:bodyPr/>
          <a:lstStyle/>
          <a:p>
            <a:r>
              <a:rPr lang="en-US" dirty="0"/>
              <a:t>A unit of local government also may be any law enforcement district or judicial enforcement district established under applicable state law with authority to independently establish a budget and impose taxes; for example, in Louisiana, a unit of local government means a district attorney or parish sheriff.</a:t>
            </a:r>
          </a:p>
          <a:p>
            <a:endParaRPr lang="en-US" dirty="0"/>
          </a:p>
        </p:txBody>
      </p:sp>
    </p:spTree>
    <p:extLst>
      <p:ext uri="{BB962C8B-B14F-4D97-AF65-F5344CB8AC3E}">
        <p14:creationId xmlns:p14="http://schemas.microsoft.com/office/powerpoint/2010/main" val="294074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B883-8D87-4FBC-846D-79D2055A183D}"/>
              </a:ext>
            </a:extLst>
          </p:cNvPr>
          <p:cNvSpPr>
            <a:spLocks noGrp="1"/>
          </p:cNvSpPr>
          <p:nvPr>
            <p:ph type="title"/>
          </p:nvPr>
        </p:nvSpPr>
        <p:spPr>
          <a:xfrm>
            <a:off x="628650" y="110169"/>
            <a:ext cx="7886700" cy="1057619"/>
          </a:xfrm>
        </p:spPr>
        <p:txBody>
          <a:bodyPr/>
          <a:lstStyle/>
          <a:p>
            <a:pPr algn="ctr"/>
            <a:r>
              <a:rPr lang="en-US" b="1" dirty="0"/>
              <a:t>Drawdown of Funds</a:t>
            </a:r>
          </a:p>
        </p:txBody>
      </p:sp>
      <p:sp>
        <p:nvSpPr>
          <p:cNvPr id="3" name="Content Placeholder 2">
            <a:extLst>
              <a:ext uri="{FF2B5EF4-FFF2-40B4-BE49-F238E27FC236}">
                <a16:creationId xmlns:a16="http://schemas.microsoft.com/office/drawing/2014/main" id="{3D617295-4BBA-4E3E-B97F-D8CAB1D06BE6}"/>
              </a:ext>
            </a:extLst>
          </p:cNvPr>
          <p:cNvSpPr>
            <a:spLocks noGrp="1"/>
          </p:cNvSpPr>
          <p:nvPr>
            <p:ph idx="1"/>
          </p:nvPr>
        </p:nvSpPr>
        <p:spPr>
          <a:xfrm>
            <a:off x="628650" y="1167788"/>
            <a:ext cx="7886700" cy="5012675"/>
          </a:xfrm>
        </p:spPr>
        <p:txBody>
          <a:bodyPr>
            <a:normAutofit fontScale="25000" lnSpcReduction="20000"/>
          </a:bodyPr>
          <a:lstStyle/>
          <a:p>
            <a:pPr>
              <a:lnSpc>
                <a:spcPct val="120000"/>
              </a:lnSpc>
            </a:pPr>
            <a:r>
              <a:rPr lang="en-US" sz="9600" dirty="0"/>
              <a:t>Consistent with the CESF Program’s purposes, </a:t>
            </a:r>
            <a:r>
              <a:rPr lang="en-US" sz="9600" b="1" dirty="0"/>
              <a:t>State Administering Agencies </a:t>
            </a:r>
            <a:r>
              <a:rPr lang="en-US" sz="9600" dirty="0"/>
              <a:t>or units of </a:t>
            </a:r>
            <a:r>
              <a:rPr lang="en-US" sz="9600" b="1" dirty="0"/>
              <a:t>local government </a:t>
            </a:r>
            <a:r>
              <a:rPr lang="en-US" sz="9600" dirty="0"/>
              <a:t>may </a:t>
            </a:r>
            <a:r>
              <a:rPr lang="en-US" sz="9600" b="1" dirty="0"/>
              <a:t>draw down funds either in advance or on a reimbursable basis.</a:t>
            </a:r>
          </a:p>
          <a:p>
            <a:endParaRPr lang="en-US" sz="4000" dirty="0"/>
          </a:p>
          <a:p>
            <a:pPr>
              <a:lnSpc>
                <a:spcPct val="120000"/>
              </a:lnSpc>
            </a:pPr>
            <a:r>
              <a:rPr lang="en-US" sz="9600" dirty="0"/>
              <a:t>To draw down in </a:t>
            </a:r>
            <a:r>
              <a:rPr lang="en-US" sz="9600" b="1" dirty="0"/>
              <a:t>advance, funds must be placed in an interest-bearing dedicated CESF account </a:t>
            </a:r>
            <a:r>
              <a:rPr lang="en-US" sz="9600" dirty="0"/>
              <a:t>and other awards or sources </a:t>
            </a:r>
            <a:r>
              <a:rPr lang="en-US" sz="9600" b="1" dirty="0"/>
              <a:t>may not be commingled </a:t>
            </a:r>
            <a:r>
              <a:rPr lang="en-US" sz="9600" dirty="0"/>
              <a:t>with CEFS funds.</a:t>
            </a:r>
          </a:p>
          <a:p>
            <a:endParaRPr lang="en-US" sz="3600" dirty="0"/>
          </a:p>
          <a:p>
            <a:pPr>
              <a:lnSpc>
                <a:spcPct val="120000"/>
              </a:lnSpc>
            </a:pPr>
            <a:r>
              <a:rPr lang="en-US" sz="9600" dirty="0"/>
              <a:t>Limitation on direct </a:t>
            </a:r>
            <a:r>
              <a:rPr lang="en-US" sz="9600" b="1" dirty="0"/>
              <a:t>administrative costs </a:t>
            </a:r>
            <a:r>
              <a:rPr lang="en-US" sz="9600" dirty="0"/>
              <a:t>– Funds may not be used for direct administrative costs that exceed </a:t>
            </a:r>
            <a:r>
              <a:rPr lang="en-US" sz="9600" b="1" dirty="0"/>
              <a:t>10 percent </a:t>
            </a:r>
            <a:r>
              <a:rPr lang="en-US" sz="9600" dirty="0"/>
              <a:t>of the total award amount.</a:t>
            </a:r>
          </a:p>
          <a:p>
            <a:endParaRPr lang="en-US" dirty="0"/>
          </a:p>
        </p:txBody>
      </p:sp>
    </p:spTree>
    <p:extLst>
      <p:ext uri="{BB962C8B-B14F-4D97-AF65-F5344CB8AC3E}">
        <p14:creationId xmlns:p14="http://schemas.microsoft.com/office/powerpoint/2010/main" val="174515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58C5-F1C9-41E1-84BB-01144C5C09B6}"/>
              </a:ext>
            </a:extLst>
          </p:cNvPr>
          <p:cNvSpPr>
            <a:spLocks noGrp="1"/>
          </p:cNvSpPr>
          <p:nvPr>
            <p:ph type="title"/>
          </p:nvPr>
        </p:nvSpPr>
        <p:spPr/>
        <p:txBody>
          <a:bodyPr/>
          <a:lstStyle/>
          <a:p>
            <a:pPr algn="ctr"/>
            <a:r>
              <a:rPr lang="en-US" b="1" dirty="0"/>
              <a:t>Allowable Costs</a:t>
            </a:r>
          </a:p>
        </p:txBody>
      </p:sp>
      <p:sp>
        <p:nvSpPr>
          <p:cNvPr id="3" name="Content Placeholder 2">
            <a:extLst>
              <a:ext uri="{FF2B5EF4-FFF2-40B4-BE49-F238E27FC236}">
                <a16:creationId xmlns:a16="http://schemas.microsoft.com/office/drawing/2014/main" id="{DCA9F185-62C4-4220-922E-E1467475913D}"/>
              </a:ext>
            </a:extLst>
          </p:cNvPr>
          <p:cNvSpPr>
            <a:spLocks noGrp="1"/>
          </p:cNvSpPr>
          <p:nvPr>
            <p:ph idx="1"/>
          </p:nvPr>
        </p:nvSpPr>
        <p:spPr>
          <a:xfrm>
            <a:off x="482885" y="1571946"/>
            <a:ext cx="8322067" cy="4425899"/>
          </a:xfrm>
        </p:spPr>
        <p:txBody>
          <a:bodyPr>
            <a:normAutofit fontScale="92500" lnSpcReduction="10000"/>
          </a:bodyPr>
          <a:lstStyle/>
          <a:p>
            <a:pPr>
              <a:lnSpc>
                <a:spcPct val="110000"/>
              </a:lnSpc>
            </a:pPr>
            <a:r>
              <a:rPr lang="en-US" dirty="0"/>
              <a:t>Allowable projects and purchases include, but are not limited to, overtime, equipment (including law enforcement and medical personal protective equipment), hiring, supplies (such as gloves, masks, sanitizer), training, travel expenses (particularly related to the distribution of resources to the most impacted areas), and addressing the medical needs of inmates in state, local, and tribal prisons, jails, and detention centers. </a:t>
            </a:r>
          </a:p>
          <a:p>
            <a:pPr marL="0" indent="0">
              <a:buNone/>
            </a:pPr>
            <a:endParaRPr lang="en-US" dirty="0"/>
          </a:p>
          <a:p>
            <a:r>
              <a:rPr lang="en-US" dirty="0"/>
              <a:t>Other allowable Criminal Justice Expenses</a:t>
            </a:r>
          </a:p>
          <a:p>
            <a:endParaRPr lang="en-US" dirty="0"/>
          </a:p>
        </p:txBody>
      </p:sp>
    </p:spTree>
    <p:extLst>
      <p:ext uri="{BB962C8B-B14F-4D97-AF65-F5344CB8AC3E}">
        <p14:creationId xmlns:p14="http://schemas.microsoft.com/office/powerpoint/2010/main" val="178241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FB47-99A0-4893-AD62-475EBD38C26F}"/>
              </a:ext>
            </a:extLst>
          </p:cNvPr>
          <p:cNvSpPr>
            <a:spLocks noGrp="1"/>
          </p:cNvSpPr>
          <p:nvPr>
            <p:ph type="title"/>
          </p:nvPr>
        </p:nvSpPr>
        <p:spPr/>
        <p:txBody>
          <a:bodyPr>
            <a:normAutofit/>
          </a:bodyPr>
          <a:lstStyle/>
          <a:p>
            <a:pPr algn="ctr"/>
            <a:r>
              <a:rPr lang="en-US" sz="4000" b="1" dirty="0"/>
              <a:t>What an Application Should Include</a:t>
            </a:r>
          </a:p>
        </p:txBody>
      </p:sp>
      <p:sp>
        <p:nvSpPr>
          <p:cNvPr id="3" name="Content Placeholder 2">
            <a:extLst>
              <a:ext uri="{FF2B5EF4-FFF2-40B4-BE49-F238E27FC236}">
                <a16:creationId xmlns:a16="http://schemas.microsoft.com/office/drawing/2014/main" id="{E423573A-6AA5-4322-9CB2-D697095AD097}"/>
              </a:ext>
            </a:extLst>
          </p:cNvPr>
          <p:cNvSpPr>
            <a:spLocks noGrp="1"/>
          </p:cNvSpPr>
          <p:nvPr>
            <p:ph idx="1"/>
          </p:nvPr>
        </p:nvSpPr>
        <p:spPr>
          <a:xfrm>
            <a:off x="472611" y="1541125"/>
            <a:ext cx="8260423" cy="4456720"/>
          </a:xfrm>
        </p:spPr>
        <p:txBody>
          <a:bodyPr>
            <a:normAutofit/>
          </a:bodyPr>
          <a:lstStyle/>
          <a:p>
            <a:r>
              <a:rPr lang="en-US" dirty="0"/>
              <a:t>Application for Federal Assistance (SF-424)</a:t>
            </a:r>
          </a:p>
          <a:p>
            <a:r>
              <a:rPr lang="en-US" dirty="0"/>
              <a:t>Intergovernmental Review </a:t>
            </a:r>
          </a:p>
          <a:p>
            <a:r>
              <a:rPr lang="en-US" b="1" dirty="0"/>
              <a:t>Program Narrative </a:t>
            </a:r>
          </a:p>
          <a:p>
            <a:r>
              <a:rPr lang="en-US" b="1" dirty="0"/>
              <a:t>Budget Detail Worksheet</a:t>
            </a:r>
            <a:r>
              <a:rPr lang="en-US" dirty="0"/>
              <a:t> </a:t>
            </a:r>
          </a:p>
          <a:p>
            <a:r>
              <a:rPr lang="en-US" b="1" dirty="0"/>
              <a:t>Budget Narrative </a:t>
            </a:r>
          </a:p>
          <a:p>
            <a:r>
              <a:rPr lang="en-US" dirty="0"/>
              <a:t>Indirect Cost Rate Agreement (if applicable) </a:t>
            </a:r>
          </a:p>
          <a:p>
            <a:r>
              <a:rPr lang="en-US" dirty="0"/>
              <a:t>Financial Management and System of Internal Controls Questionnaire </a:t>
            </a:r>
          </a:p>
          <a:p>
            <a:r>
              <a:rPr lang="en-US" dirty="0"/>
              <a:t>Disclosure of Lobbying Activities (SF-LLL) </a:t>
            </a:r>
          </a:p>
          <a:p>
            <a:endParaRPr lang="en-US" dirty="0"/>
          </a:p>
          <a:p>
            <a:endParaRPr lang="en-US" dirty="0"/>
          </a:p>
        </p:txBody>
      </p:sp>
    </p:spTree>
    <p:extLst>
      <p:ext uri="{BB962C8B-B14F-4D97-AF65-F5344CB8AC3E}">
        <p14:creationId xmlns:p14="http://schemas.microsoft.com/office/powerpoint/2010/main" val="203398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1AEA-6204-4032-B777-E1F5BAE41147}"/>
              </a:ext>
            </a:extLst>
          </p:cNvPr>
          <p:cNvSpPr>
            <a:spLocks noGrp="1"/>
          </p:cNvSpPr>
          <p:nvPr>
            <p:ph type="title"/>
          </p:nvPr>
        </p:nvSpPr>
        <p:spPr/>
        <p:txBody>
          <a:bodyPr/>
          <a:lstStyle/>
          <a:p>
            <a:pPr algn="ctr"/>
            <a:r>
              <a:rPr lang="en-US" dirty="0"/>
              <a:t>Application cont.</a:t>
            </a:r>
          </a:p>
        </p:txBody>
      </p:sp>
      <p:sp>
        <p:nvSpPr>
          <p:cNvPr id="3" name="Content Placeholder 2">
            <a:extLst>
              <a:ext uri="{FF2B5EF4-FFF2-40B4-BE49-F238E27FC236}">
                <a16:creationId xmlns:a16="http://schemas.microsoft.com/office/drawing/2014/main" id="{3A6EC57A-D57F-4854-A2C7-BA4B40498DF4}"/>
              </a:ext>
            </a:extLst>
          </p:cNvPr>
          <p:cNvSpPr>
            <a:spLocks noGrp="1"/>
          </p:cNvSpPr>
          <p:nvPr>
            <p:ph idx="1"/>
          </p:nvPr>
        </p:nvSpPr>
        <p:spPr>
          <a:xfrm>
            <a:off x="628650" y="1597447"/>
            <a:ext cx="7886700" cy="4400398"/>
          </a:xfrm>
        </p:spPr>
        <p:txBody>
          <a:bodyPr>
            <a:normAutofit fontScale="25000" lnSpcReduction="20000"/>
          </a:bodyPr>
          <a:lstStyle/>
          <a:p>
            <a:endParaRPr lang="en-US" dirty="0"/>
          </a:p>
          <a:p>
            <a:pPr>
              <a:lnSpc>
                <a:spcPct val="120000"/>
              </a:lnSpc>
            </a:pPr>
            <a:r>
              <a:rPr lang="en-US" sz="10000" dirty="0"/>
              <a:t>Applicants must submit a program narrative, budget and budget narrative, but BJA/OJP will </a:t>
            </a:r>
            <a:r>
              <a:rPr lang="en-US" sz="10000" b="1" dirty="0"/>
              <a:t>expedite the review of these applications </a:t>
            </a:r>
            <a:r>
              <a:rPr lang="en-US" sz="10000" dirty="0"/>
              <a:t>and move them as quickly as possible to award. </a:t>
            </a:r>
          </a:p>
          <a:p>
            <a:endParaRPr lang="en-US" sz="10000" dirty="0"/>
          </a:p>
          <a:p>
            <a:pPr>
              <a:lnSpc>
                <a:spcPct val="120000"/>
              </a:lnSpc>
            </a:pPr>
            <a:r>
              <a:rPr lang="en-US" sz="10000" dirty="0"/>
              <a:t>For additional information, see the “How to Apply (GMS)” section in the OJP Grant Application Resource Guide.</a:t>
            </a:r>
          </a:p>
          <a:p>
            <a:pPr marL="0" indent="0">
              <a:buNone/>
            </a:pPr>
            <a:endParaRPr lang="en-US" sz="10000" dirty="0"/>
          </a:p>
          <a:p>
            <a:r>
              <a:rPr lang="en-US" sz="10000" dirty="0"/>
              <a:t> </a:t>
            </a:r>
            <a:r>
              <a:rPr lang="en-US" sz="10000" u="sng" dirty="0">
                <a:hlinkClick r:id="rId2"/>
              </a:rPr>
              <a:t>https://www.ojp.gov/funding/apply/ojp-grant-application-resource-guide#howToApplyGMS</a:t>
            </a:r>
            <a:endParaRPr lang="en-US" sz="10000" dirty="0"/>
          </a:p>
          <a:p>
            <a:endParaRPr lang="en-US" dirty="0"/>
          </a:p>
        </p:txBody>
      </p:sp>
    </p:spTree>
    <p:extLst>
      <p:ext uri="{BB962C8B-B14F-4D97-AF65-F5344CB8AC3E}">
        <p14:creationId xmlns:p14="http://schemas.microsoft.com/office/powerpoint/2010/main" val="216589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FB47-99A0-4893-AD62-475EBD38C26F}"/>
              </a:ext>
            </a:extLst>
          </p:cNvPr>
          <p:cNvSpPr>
            <a:spLocks noGrp="1"/>
          </p:cNvSpPr>
          <p:nvPr>
            <p:ph type="title"/>
          </p:nvPr>
        </p:nvSpPr>
        <p:spPr>
          <a:xfrm>
            <a:off x="846334" y="771181"/>
            <a:ext cx="7886700" cy="1139844"/>
          </a:xfrm>
        </p:spPr>
        <p:txBody>
          <a:bodyPr>
            <a:normAutofit fontScale="90000"/>
          </a:bodyPr>
          <a:lstStyle/>
          <a:p>
            <a:pPr algn="ctr"/>
            <a:br>
              <a:rPr lang="en-US" sz="5300" b="1" dirty="0"/>
            </a:br>
            <a:r>
              <a:rPr lang="en-US" sz="5300" b="1" dirty="0"/>
              <a:t> </a:t>
            </a:r>
            <a:br>
              <a:rPr lang="en-US" sz="5300" b="1" dirty="0"/>
            </a:br>
            <a:r>
              <a:rPr lang="en-US" sz="5300" b="1" dirty="0"/>
              <a:t>Coronavirus Emergency Supplemental Funding (CESF</a:t>
            </a:r>
            <a:r>
              <a:rPr lang="en-US" b="1" dirty="0"/>
              <a:t>)</a:t>
            </a:r>
            <a:br>
              <a:rPr lang="en-US" dirty="0"/>
            </a:br>
            <a:endParaRPr lang="en-US" sz="6600" dirty="0"/>
          </a:p>
        </p:txBody>
      </p:sp>
      <p:sp>
        <p:nvSpPr>
          <p:cNvPr id="3" name="Content Placeholder 2">
            <a:extLst>
              <a:ext uri="{FF2B5EF4-FFF2-40B4-BE49-F238E27FC236}">
                <a16:creationId xmlns:a16="http://schemas.microsoft.com/office/drawing/2014/main" id="{E423573A-6AA5-4322-9CB2-D697095AD097}"/>
              </a:ext>
            </a:extLst>
          </p:cNvPr>
          <p:cNvSpPr>
            <a:spLocks noGrp="1"/>
          </p:cNvSpPr>
          <p:nvPr>
            <p:ph idx="1"/>
          </p:nvPr>
        </p:nvSpPr>
        <p:spPr>
          <a:xfrm>
            <a:off x="472611" y="1541125"/>
            <a:ext cx="8260423" cy="4456720"/>
          </a:xfrm>
        </p:spPr>
        <p:txBody>
          <a:bodyPr>
            <a:normAutofit/>
          </a:bodyPr>
          <a:lstStyle/>
          <a:p>
            <a:pPr marL="0" indent="0" algn="ctr">
              <a:buNone/>
            </a:pPr>
            <a:endParaRPr lang="en-US" sz="5400" dirty="0"/>
          </a:p>
          <a:p>
            <a:pPr marL="0" indent="0" algn="ctr">
              <a:buNone/>
            </a:pPr>
            <a:endParaRPr lang="en-US" sz="5400" dirty="0"/>
          </a:p>
          <a:p>
            <a:pPr marL="0" indent="0" algn="ctr">
              <a:buNone/>
            </a:pPr>
            <a:r>
              <a:rPr lang="en-US" sz="5400" dirty="0"/>
              <a:t>Questions</a:t>
            </a:r>
          </a:p>
        </p:txBody>
      </p:sp>
    </p:spTree>
    <p:extLst>
      <p:ext uri="{BB962C8B-B14F-4D97-AF65-F5344CB8AC3E}">
        <p14:creationId xmlns:p14="http://schemas.microsoft.com/office/powerpoint/2010/main" val="130888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35E0-F86C-4093-9C9F-6F9CC5ED739D}"/>
              </a:ext>
            </a:extLst>
          </p:cNvPr>
          <p:cNvSpPr>
            <a:spLocks noGrp="1"/>
          </p:cNvSpPr>
          <p:nvPr>
            <p:ph type="title"/>
          </p:nvPr>
        </p:nvSpPr>
        <p:spPr>
          <a:xfrm>
            <a:off x="628650" y="168676"/>
            <a:ext cx="7886700" cy="625875"/>
          </a:xfrm>
        </p:spPr>
        <p:txBody>
          <a:bodyPr>
            <a:noAutofit/>
          </a:bodyPr>
          <a:lstStyle/>
          <a:p>
            <a:pPr algn="ctr"/>
            <a:r>
              <a:rPr lang="en-US" b="1" dirty="0"/>
              <a:t>Overview</a:t>
            </a:r>
            <a:endParaRPr lang="en-US" dirty="0"/>
          </a:p>
        </p:txBody>
      </p:sp>
      <p:sp>
        <p:nvSpPr>
          <p:cNvPr id="3" name="Text Placeholder 2">
            <a:extLst>
              <a:ext uri="{FF2B5EF4-FFF2-40B4-BE49-F238E27FC236}">
                <a16:creationId xmlns:a16="http://schemas.microsoft.com/office/drawing/2014/main" id="{575D5A76-B435-4FC6-858D-16AB48590BC9}"/>
              </a:ext>
            </a:extLst>
          </p:cNvPr>
          <p:cNvSpPr>
            <a:spLocks noGrp="1"/>
          </p:cNvSpPr>
          <p:nvPr>
            <p:ph idx="1"/>
          </p:nvPr>
        </p:nvSpPr>
        <p:spPr>
          <a:xfrm>
            <a:off x="628650" y="887768"/>
            <a:ext cx="7886700" cy="5175682"/>
          </a:xfrm>
        </p:spPr>
        <p:txBody>
          <a:bodyPr>
            <a:noAutofit/>
          </a:bodyPr>
          <a:lstStyle/>
          <a:p>
            <a:r>
              <a:rPr lang="en-US" dirty="0"/>
              <a:t>The Bureau of Justice Assistance (BJA) has now posted a solicitation for state, local and tribal applicants for CESF funding – link here:</a:t>
            </a:r>
          </a:p>
          <a:p>
            <a:pPr marL="0" indent="0">
              <a:buNone/>
            </a:pPr>
            <a:endParaRPr lang="en-US" dirty="0"/>
          </a:p>
          <a:p>
            <a:r>
              <a:rPr lang="en-US" u="sng" dirty="0">
                <a:hlinkClick r:id="rId2"/>
              </a:rPr>
              <a:t>https://bja.ojp.gov/sites/g/files/xyckuh186/files/media/document/bja-2020-18553.pdf</a:t>
            </a:r>
            <a:endParaRPr lang="en-US" dirty="0"/>
          </a:p>
          <a:p>
            <a:endParaRPr lang="en-US" dirty="0"/>
          </a:p>
          <a:p>
            <a:r>
              <a:rPr lang="en-US" dirty="0"/>
              <a:t>The CESF Program will provide funding to assist eligible states, local units of government, and tribes in </a:t>
            </a:r>
            <a:r>
              <a:rPr lang="en-US" b="1" dirty="0"/>
              <a:t>preventing, preparing for, and responding to </a:t>
            </a:r>
            <a:r>
              <a:rPr lang="en-US" dirty="0"/>
              <a:t>the coronavirus. </a:t>
            </a:r>
          </a:p>
          <a:p>
            <a:pPr marL="0" indent="0">
              <a:buNone/>
            </a:pPr>
            <a:endParaRPr lang="en-US" sz="2400" dirty="0"/>
          </a:p>
          <a:p>
            <a:endParaRPr lang="en-US" sz="1200" dirty="0">
              <a:solidFill>
                <a:schemeClr val="tx1"/>
              </a:solidFill>
            </a:endParaRPr>
          </a:p>
        </p:txBody>
      </p:sp>
    </p:spTree>
    <p:extLst>
      <p:ext uri="{BB962C8B-B14F-4D97-AF65-F5344CB8AC3E}">
        <p14:creationId xmlns:p14="http://schemas.microsoft.com/office/powerpoint/2010/main" val="33783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F949-22DB-4BD0-8C7F-831D1E2E74E1}"/>
              </a:ext>
            </a:extLst>
          </p:cNvPr>
          <p:cNvSpPr>
            <a:spLocks noGrp="1"/>
          </p:cNvSpPr>
          <p:nvPr>
            <p:ph type="title"/>
          </p:nvPr>
        </p:nvSpPr>
        <p:spPr/>
        <p:txBody>
          <a:bodyPr/>
          <a:lstStyle/>
          <a:p>
            <a:pPr algn="ctr"/>
            <a:r>
              <a:rPr lang="en-US" b="1" dirty="0"/>
              <a:t>Timeline</a:t>
            </a:r>
          </a:p>
        </p:txBody>
      </p:sp>
      <p:sp>
        <p:nvSpPr>
          <p:cNvPr id="3" name="Content Placeholder 2">
            <a:extLst>
              <a:ext uri="{FF2B5EF4-FFF2-40B4-BE49-F238E27FC236}">
                <a16:creationId xmlns:a16="http://schemas.microsoft.com/office/drawing/2014/main" id="{00CD1D15-4D4E-4C6F-8F5E-980409263816}"/>
              </a:ext>
            </a:extLst>
          </p:cNvPr>
          <p:cNvSpPr>
            <a:spLocks noGrp="1"/>
          </p:cNvSpPr>
          <p:nvPr>
            <p:ph idx="1"/>
          </p:nvPr>
        </p:nvSpPr>
        <p:spPr>
          <a:xfrm>
            <a:off x="628650" y="1530849"/>
            <a:ext cx="7886700" cy="4466995"/>
          </a:xfrm>
        </p:spPr>
        <p:txBody>
          <a:bodyPr>
            <a:normAutofit lnSpcReduction="10000"/>
          </a:bodyPr>
          <a:lstStyle/>
          <a:p>
            <a:r>
              <a:rPr lang="en-US" dirty="0"/>
              <a:t>The project period will be established retroactively to </a:t>
            </a:r>
            <a:r>
              <a:rPr lang="en-US" b="1" dirty="0"/>
              <a:t>January 20, 2020</a:t>
            </a:r>
            <a:r>
              <a:rPr lang="en-US" dirty="0"/>
              <a:t>, but please note that federal supplanting rules apply</a:t>
            </a:r>
          </a:p>
          <a:p>
            <a:endParaRPr lang="en-US" dirty="0"/>
          </a:p>
          <a:p>
            <a:r>
              <a:rPr lang="en-US" dirty="0"/>
              <a:t>The project period for this grant is </a:t>
            </a:r>
            <a:r>
              <a:rPr lang="en-US" b="1" dirty="0"/>
              <a:t>24 months</a:t>
            </a:r>
            <a:r>
              <a:rPr lang="en-US" dirty="0"/>
              <a:t>, with an opportunity for a </a:t>
            </a:r>
            <a:r>
              <a:rPr lang="en-US" b="1" dirty="0"/>
              <a:t>12-month extension</a:t>
            </a:r>
            <a:r>
              <a:rPr lang="en-US" dirty="0"/>
              <a:t>. </a:t>
            </a:r>
          </a:p>
          <a:p>
            <a:endParaRPr lang="en-US" dirty="0"/>
          </a:p>
          <a:p>
            <a:r>
              <a:rPr lang="en-US" dirty="0"/>
              <a:t>The grant application must be submitted via OJP’s Grants Management System (GMS). Application </a:t>
            </a:r>
            <a:r>
              <a:rPr lang="en-US" b="1" dirty="0"/>
              <a:t>Deadline: 11:59 p.m. eastern time on May 29, 2020</a:t>
            </a:r>
          </a:p>
          <a:p>
            <a:endParaRPr lang="en-US" dirty="0"/>
          </a:p>
        </p:txBody>
      </p:sp>
    </p:spTree>
    <p:extLst>
      <p:ext uri="{BB962C8B-B14F-4D97-AF65-F5344CB8AC3E}">
        <p14:creationId xmlns:p14="http://schemas.microsoft.com/office/powerpoint/2010/main" val="519899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8007-E4F8-4B68-BB64-26AFAC32590D}"/>
              </a:ext>
            </a:extLst>
          </p:cNvPr>
          <p:cNvSpPr>
            <a:spLocks noGrp="1"/>
          </p:cNvSpPr>
          <p:nvPr>
            <p:ph type="title"/>
          </p:nvPr>
        </p:nvSpPr>
        <p:spPr>
          <a:xfrm>
            <a:off x="628650" y="187287"/>
            <a:ext cx="7886700" cy="1503401"/>
          </a:xfrm>
        </p:spPr>
        <p:txBody>
          <a:bodyPr/>
          <a:lstStyle/>
          <a:p>
            <a:pPr algn="ctr"/>
            <a:r>
              <a:rPr lang="en-US" b="1" dirty="0"/>
              <a:t>How Funds are Distributed</a:t>
            </a:r>
          </a:p>
        </p:txBody>
      </p:sp>
      <p:sp>
        <p:nvSpPr>
          <p:cNvPr id="3" name="Content Placeholder 2">
            <a:extLst>
              <a:ext uri="{FF2B5EF4-FFF2-40B4-BE49-F238E27FC236}">
                <a16:creationId xmlns:a16="http://schemas.microsoft.com/office/drawing/2014/main" id="{2F8FC859-426B-4413-A826-A122A5A5EDAC}"/>
              </a:ext>
            </a:extLst>
          </p:cNvPr>
          <p:cNvSpPr>
            <a:spLocks noGrp="1"/>
          </p:cNvSpPr>
          <p:nvPr>
            <p:ph idx="1"/>
          </p:nvPr>
        </p:nvSpPr>
        <p:spPr>
          <a:xfrm>
            <a:off x="352539" y="1469205"/>
            <a:ext cx="8494005" cy="3093559"/>
          </a:xfrm>
        </p:spPr>
        <p:txBody>
          <a:bodyPr>
            <a:normAutofit fontScale="47500" lnSpcReduction="20000"/>
          </a:bodyPr>
          <a:lstStyle/>
          <a:p>
            <a:r>
              <a:rPr lang="en-US" sz="6200" dirty="0"/>
              <a:t>This grant is modeled on the 2019 JAG grant, so any recipients from that grant should be eligible applicants for this supplemental funding. </a:t>
            </a:r>
          </a:p>
          <a:p>
            <a:endParaRPr lang="en-US" sz="6200" dirty="0"/>
          </a:p>
          <a:p>
            <a:r>
              <a:rPr lang="en-US" sz="6200" dirty="0"/>
              <a:t>State allocations vs direct awards</a:t>
            </a:r>
          </a:p>
          <a:p>
            <a:endParaRPr lang="en-US" sz="6200" dirty="0"/>
          </a:p>
          <a:p>
            <a:r>
              <a:rPr lang="en-US" sz="6200" u="sng" dirty="0">
                <a:hlinkClick r:id="rId2"/>
              </a:rPr>
              <a:t>https://bja.ojp.gov/program/fy20-cesf-allocations</a:t>
            </a:r>
            <a:endParaRPr lang="en-US" sz="6200" dirty="0"/>
          </a:p>
          <a:p>
            <a:endParaRPr lang="en-US" sz="6200" dirty="0"/>
          </a:p>
          <a:p>
            <a:endParaRPr lang="en-US" dirty="0"/>
          </a:p>
        </p:txBody>
      </p:sp>
    </p:spTree>
    <p:extLst>
      <p:ext uri="{BB962C8B-B14F-4D97-AF65-F5344CB8AC3E}">
        <p14:creationId xmlns:p14="http://schemas.microsoft.com/office/powerpoint/2010/main" val="288179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C014B2-7430-4A2A-87AC-5FEF69EC1EA0}"/>
              </a:ext>
            </a:extLst>
          </p:cNvPr>
          <p:cNvPicPr>
            <a:picLocks noChangeAspect="1"/>
          </p:cNvPicPr>
          <p:nvPr/>
        </p:nvPicPr>
        <p:blipFill rotWithShape="1">
          <a:blip r:embed="rId2"/>
          <a:srcRect l="3618" t="11625" r="7478" b="2686"/>
          <a:stretch/>
        </p:blipFill>
        <p:spPr>
          <a:xfrm>
            <a:off x="323272" y="635586"/>
            <a:ext cx="8599055" cy="5044779"/>
          </a:xfrm>
          <a:prstGeom prst="rect">
            <a:avLst/>
          </a:prstGeom>
        </p:spPr>
      </p:pic>
    </p:spTree>
    <p:extLst>
      <p:ext uri="{BB962C8B-B14F-4D97-AF65-F5344CB8AC3E}">
        <p14:creationId xmlns:p14="http://schemas.microsoft.com/office/powerpoint/2010/main" val="95620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A0344-142C-44B3-A779-F7B39F21D99B}"/>
              </a:ext>
            </a:extLst>
          </p:cNvPr>
          <p:cNvPicPr>
            <a:picLocks noChangeAspect="1"/>
          </p:cNvPicPr>
          <p:nvPr/>
        </p:nvPicPr>
        <p:blipFill rotWithShape="1">
          <a:blip r:embed="rId2"/>
          <a:srcRect l="31212" t="16770" r="32626" b="3245"/>
          <a:stretch/>
        </p:blipFill>
        <p:spPr>
          <a:xfrm>
            <a:off x="2390455" y="129308"/>
            <a:ext cx="4836444" cy="6511637"/>
          </a:xfrm>
          <a:prstGeom prst="rect">
            <a:avLst/>
          </a:prstGeom>
        </p:spPr>
      </p:pic>
    </p:spTree>
    <p:extLst>
      <p:ext uri="{BB962C8B-B14F-4D97-AF65-F5344CB8AC3E}">
        <p14:creationId xmlns:p14="http://schemas.microsoft.com/office/powerpoint/2010/main" val="325617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B0D9C5-5C98-480C-8EC5-F9D047DDCE15}"/>
              </a:ext>
            </a:extLst>
          </p:cNvPr>
          <p:cNvPicPr>
            <a:picLocks noChangeAspect="1"/>
          </p:cNvPicPr>
          <p:nvPr/>
        </p:nvPicPr>
        <p:blipFill rotWithShape="1">
          <a:blip r:embed="rId2"/>
          <a:srcRect l="27374" t="18429" r="28181" b="1419"/>
          <a:stretch/>
        </p:blipFill>
        <p:spPr>
          <a:xfrm>
            <a:off x="2179379" y="422564"/>
            <a:ext cx="5477567" cy="6012872"/>
          </a:xfrm>
          <a:prstGeom prst="rect">
            <a:avLst/>
          </a:prstGeom>
        </p:spPr>
      </p:pic>
    </p:spTree>
    <p:extLst>
      <p:ext uri="{BB962C8B-B14F-4D97-AF65-F5344CB8AC3E}">
        <p14:creationId xmlns:p14="http://schemas.microsoft.com/office/powerpoint/2010/main" val="199621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8007-E4F8-4B68-BB64-26AFAC32590D}"/>
              </a:ext>
            </a:extLst>
          </p:cNvPr>
          <p:cNvSpPr>
            <a:spLocks noGrp="1"/>
          </p:cNvSpPr>
          <p:nvPr>
            <p:ph type="title"/>
          </p:nvPr>
        </p:nvSpPr>
        <p:spPr>
          <a:xfrm>
            <a:off x="628650" y="187287"/>
            <a:ext cx="7886700" cy="1503401"/>
          </a:xfrm>
        </p:spPr>
        <p:txBody>
          <a:bodyPr/>
          <a:lstStyle/>
          <a:p>
            <a:pPr algn="ctr"/>
            <a:r>
              <a:rPr lang="en-US" b="1" dirty="0"/>
              <a:t>How Funds are Distributed</a:t>
            </a:r>
          </a:p>
        </p:txBody>
      </p:sp>
      <p:sp>
        <p:nvSpPr>
          <p:cNvPr id="3" name="Content Placeholder 2">
            <a:extLst>
              <a:ext uri="{FF2B5EF4-FFF2-40B4-BE49-F238E27FC236}">
                <a16:creationId xmlns:a16="http://schemas.microsoft.com/office/drawing/2014/main" id="{2F8FC859-426B-4413-A826-A122A5A5EDAC}"/>
              </a:ext>
            </a:extLst>
          </p:cNvPr>
          <p:cNvSpPr>
            <a:spLocks noGrp="1"/>
          </p:cNvSpPr>
          <p:nvPr>
            <p:ph idx="1"/>
          </p:nvPr>
        </p:nvSpPr>
        <p:spPr>
          <a:xfrm>
            <a:off x="352539" y="1469205"/>
            <a:ext cx="8494005" cy="4446853"/>
          </a:xfrm>
        </p:spPr>
        <p:txBody>
          <a:bodyPr>
            <a:normAutofit/>
          </a:bodyPr>
          <a:lstStyle/>
          <a:p>
            <a:endParaRPr lang="en-US" sz="6200" dirty="0"/>
          </a:p>
          <a:p>
            <a:r>
              <a:rPr lang="en-US" sz="2400" dirty="0"/>
              <a:t>Maximum number of awards that BJA intends to make: 1873</a:t>
            </a:r>
          </a:p>
          <a:p>
            <a:endParaRPr lang="en-US" sz="2400" dirty="0"/>
          </a:p>
          <a:p>
            <a:r>
              <a:rPr lang="en-US" sz="2400" dirty="0"/>
              <a:t>Grant recipients may draw down funds in advance, or on a reimbursement basis.  No match required.</a:t>
            </a:r>
          </a:p>
          <a:p>
            <a:endParaRPr lang="en-US" dirty="0"/>
          </a:p>
        </p:txBody>
      </p:sp>
    </p:spTree>
    <p:extLst>
      <p:ext uri="{BB962C8B-B14F-4D97-AF65-F5344CB8AC3E}">
        <p14:creationId xmlns:p14="http://schemas.microsoft.com/office/powerpoint/2010/main" val="300227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3682-F1CD-4552-B8CE-541906DF697A}"/>
              </a:ext>
            </a:extLst>
          </p:cNvPr>
          <p:cNvSpPr>
            <a:spLocks noGrp="1"/>
          </p:cNvSpPr>
          <p:nvPr>
            <p:ph type="title"/>
          </p:nvPr>
        </p:nvSpPr>
        <p:spPr>
          <a:xfrm>
            <a:off x="628650" y="165253"/>
            <a:ext cx="7886700" cy="1525435"/>
          </a:xfrm>
        </p:spPr>
        <p:txBody>
          <a:bodyPr/>
          <a:lstStyle/>
          <a:p>
            <a:pPr algn="ctr"/>
            <a:r>
              <a:rPr lang="en-US" b="1" dirty="0"/>
              <a:t>Eligibility</a:t>
            </a:r>
          </a:p>
        </p:txBody>
      </p:sp>
      <p:sp>
        <p:nvSpPr>
          <p:cNvPr id="3" name="Content Placeholder 2">
            <a:extLst>
              <a:ext uri="{FF2B5EF4-FFF2-40B4-BE49-F238E27FC236}">
                <a16:creationId xmlns:a16="http://schemas.microsoft.com/office/drawing/2014/main" id="{B099778D-F00A-46A3-9573-6A14D9757D02}"/>
              </a:ext>
            </a:extLst>
          </p:cNvPr>
          <p:cNvSpPr>
            <a:spLocks noGrp="1"/>
          </p:cNvSpPr>
          <p:nvPr>
            <p:ph idx="1"/>
          </p:nvPr>
        </p:nvSpPr>
        <p:spPr>
          <a:xfrm>
            <a:off x="400692" y="1469205"/>
            <a:ext cx="8507001" cy="4528640"/>
          </a:xfrm>
        </p:spPr>
        <p:txBody>
          <a:bodyPr>
            <a:normAutofit/>
          </a:bodyPr>
          <a:lstStyle/>
          <a:p>
            <a:r>
              <a:rPr lang="en-US" dirty="0"/>
              <a:t>States, U.S. Territories, the District of Columbia, units of local government, and federally recognized tribal governments.</a:t>
            </a:r>
          </a:p>
          <a:p>
            <a:endParaRPr lang="en-US" dirty="0"/>
          </a:p>
          <a:p>
            <a:r>
              <a:rPr lang="en-US" dirty="0"/>
              <a:t>The term “units of local government” includes a town, township, village, parish, city, county, borough, or other general-purpose political subdivision of a state, or a federally recognized Indian tribal government that performs law enforcement functions.</a:t>
            </a:r>
          </a:p>
          <a:p>
            <a:endParaRPr lang="en-US" dirty="0"/>
          </a:p>
        </p:txBody>
      </p:sp>
    </p:spTree>
    <p:extLst>
      <p:ext uri="{BB962C8B-B14F-4D97-AF65-F5344CB8AC3E}">
        <p14:creationId xmlns:p14="http://schemas.microsoft.com/office/powerpoint/2010/main" val="1300167592"/>
      </p:ext>
    </p:extLst>
  </p:cSld>
  <p:clrMapOvr>
    <a:masterClrMapping/>
  </p:clrMapOvr>
</p:sld>
</file>

<file path=ppt/theme/theme1.xml><?xml version="1.0" encoding="utf-8"?>
<a:theme xmlns:a="http://schemas.openxmlformats.org/drawingml/2006/main" name="Title Slide Wh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Blu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Gray">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 - add Partner logos at bottom next to IACP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 Slide no partn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xt slide with partners only at bot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xt Slide with small IACP - partner logos can be added at bot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52A403E76FA846B95C2C82C37251D0" ma:contentTypeVersion="4" ma:contentTypeDescription="Create a new document." ma:contentTypeScope="" ma:versionID="ab87c9f4412a35f05e8da61898b09884">
  <xsd:schema xmlns:xsd="http://www.w3.org/2001/XMLSchema" xmlns:xs="http://www.w3.org/2001/XMLSchema" xmlns:p="http://schemas.microsoft.com/office/2006/metadata/properties" xmlns:ns3="0902ed4a-f48b-453f-80a6-7dc384deda17" targetNamespace="http://schemas.microsoft.com/office/2006/metadata/properties" ma:root="true" ma:fieldsID="5830d3d88503a507caf4c1d5dce320e6" ns3:_="">
    <xsd:import namespace="0902ed4a-f48b-453f-80a6-7dc384deda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2ed4a-f48b-453f-80a6-7dc384ded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5378DC-9889-4709-B6D3-C9615CF1433E}">
  <ds:schemaRef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0902ed4a-f48b-453f-80a6-7dc384deda17"/>
    <ds:schemaRef ds:uri="http://purl.org/dc/terms/"/>
  </ds:schemaRefs>
</ds:datastoreItem>
</file>

<file path=customXml/itemProps2.xml><?xml version="1.0" encoding="utf-8"?>
<ds:datastoreItem xmlns:ds="http://schemas.openxmlformats.org/officeDocument/2006/customXml" ds:itemID="{935B0886-FC47-456D-A1CE-191A515F71DA}">
  <ds:schemaRefs>
    <ds:schemaRef ds:uri="http://schemas.microsoft.com/sharepoint/v3/contenttype/forms"/>
  </ds:schemaRefs>
</ds:datastoreItem>
</file>

<file path=customXml/itemProps3.xml><?xml version="1.0" encoding="utf-8"?>
<ds:datastoreItem xmlns:ds="http://schemas.openxmlformats.org/officeDocument/2006/customXml" ds:itemID="{35E7DD04-7209-4DDE-AC99-6911FA23E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2ed4a-f48b-453f-80a6-7dc384ded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395</TotalTime>
  <Words>668</Words>
  <Application>Microsoft Office PowerPoint</Application>
  <PresentationFormat>On-screen Show (4:3)</PresentationFormat>
  <Paragraphs>61</Paragraphs>
  <Slides>15</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15</vt:i4>
      </vt:variant>
    </vt:vector>
  </HeadingPairs>
  <TitlesOfParts>
    <vt:vector size="25" baseType="lpstr">
      <vt:lpstr>Arial</vt:lpstr>
      <vt:lpstr>Calibri</vt:lpstr>
      <vt:lpstr>Calibri Light</vt:lpstr>
      <vt:lpstr>Title Slide White</vt:lpstr>
      <vt:lpstr>Title Slide Blue</vt:lpstr>
      <vt:lpstr>Title Slide Gray</vt:lpstr>
      <vt:lpstr>Text Slide - add Partner logos at bottom next to IACP logo</vt:lpstr>
      <vt:lpstr>Text Slide no partners</vt:lpstr>
      <vt:lpstr>Text slide with partners only at bottom</vt:lpstr>
      <vt:lpstr>Text Slide with small IACP - partner logos can be added at bottom</vt:lpstr>
      <vt:lpstr> BJA Coronavirus Emergency Supplemental Funding (CESF) </vt:lpstr>
      <vt:lpstr>Overview</vt:lpstr>
      <vt:lpstr>Timeline</vt:lpstr>
      <vt:lpstr>How Funds are Distributed</vt:lpstr>
      <vt:lpstr>PowerPoint Presentation</vt:lpstr>
      <vt:lpstr>PowerPoint Presentation</vt:lpstr>
      <vt:lpstr>PowerPoint Presentation</vt:lpstr>
      <vt:lpstr>How Funds are Distributed</vt:lpstr>
      <vt:lpstr>Eligibility</vt:lpstr>
      <vt:lpstr>Definition</vt:lpstr>
      <vt:lpstr>Drawdown of Funds</vt:lpstr>
      <vt:lpstr>Allowable Costs</vt:lpstr>
      <vt:lpstr>What an Application Should Include</vt:lpstr>
      <vt:lpstr>Application cont.</vt:lpstr>
      <vt:lpstr>   Coronavirus Emergency Supplemental Funding (CESF)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Rebecca Stickley</cp:lastModifiedBy>
  <cp:revision>13</cp:revision>
  <dcterms:created xsi:type="dcterms:W3CDTF">2019-02-18T20:59:37Z</dcterms:created>
  <dcterms:modified xsi:type="dcterms:W3CDTF">2020-04-01T13:54:27Z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0x0101000F52A403E76FA846B95C2C82C37251D0</vt:lpwstr>
  </property>
</Properties>
</file>